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yriad" panose="020B0503030403020204" pitchFamily="34" charset="0"/>
      <p:regular r:id="rId14"/>
      <p:bold r:id="rId15"/>
    </p:embeddedFont>
    <p:embeddedFont>
      <p:font typeface="Myriad Bold" panose="020B0703030403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35" autoAdjust="0"/>
  </p:normalViewPr>
  <p:slideViewPr>
    <p:cSldViewPr>
      <p:cViewPr varScale="1">
        <p:scale>
          <a:sx n="76" d="100"/>
          <a:sy n="76" d="100"/>
        </p:scale>
        <p:origin x="5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4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771674" y="1285233"/>
            <a:ext cx="4744653" cy="1557828"/>
          </a:xfrm>
          <a:custGeom>
            <a:avLst/>
            <a:gdLst/>
            <a:ahLst/>
            <a:cxnLst/>
            <a:rect l="l" t="t" r="r" b="b"/>
            <a:pathLst>
              <a:path w="4744653" h="1557828">
                <a:moveTo>
                  <a:pt x="0" y="0"/>
                </a:moveTo>
                <a:lnTo>
                  <a:pt x="4744652" y="0"/>
                </a:lnTo>
                <a:lnTo>
                  <a:pt x="4744652" y="1557827"/>
                </a:lnTo>
                <a:lnTo>
                  <a:pt x="0" y="1557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95181" y="7669352"/>
            <a:ext cx="4297638" cy="55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2"/>
              </a:lnSpc>
              <a:spcBef>
                <a:spcPct val="0"/>
              </a:spcBef>
            </a:pPr>
            <a:r>
              <a:rPr lang="en-US" sz="2937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Date, Location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277911" y="3936365"/>
            <a:ext cx="11732179" cy="3086100"/>
            <a:chOff x="0" y="0"/>
            <a:chExt cx="3089956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9957" cy="812800"/>
            </a:xfrm>
            <a:custGeom>
              <a:avLst/>
              <a:gdLst/>
              <a:ahLst/>
              <a:cxnLst/>
              <a:rect l="l" t="t" r="r" b="b"/>
              <a:pathLst>
                <a:path w="3089957" h="812800">
                  <a:moveTo>
                    <a:pt x="0" y="0"/>
                  </a:moveTo>
                  <a:lnTo>
                    <a:pt x="3089957" y="0"/>
                  </a:lnTo>
                  <a:lnTo>
                    <a:pt x="30899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90525"/>
              <a:ext cx="3089956" cy="1203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9"/>
                </a:lnSpc>
              </a:pPr>
              <a:r>
                <a:rPr lang="en-US" sz="9999" b="1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EVENT TITLE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970157" cy="10287000"/>
            <a:chOff x="0" y="0"/>
            <a:chExt cx="1462687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430" r="14430"/>
            <a:stretch>
              <a:fillRect/>
            </a:stretch>
          </p:blipFill>
          <p:spPr>
            <a:xfrm>
              <a:off x="0" y="0"/>
              <a:ext cx="14626876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016422" y="2290197"/>
            <a:ext cx="6045342" cy="6781020"/>
            <a:chOff x="0" y="0"/>
            <a:chExt cx="1592189" cy="17859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2189" cy="1785948"/>
            </a:xfrm>
            <a:custGeom>
              <a:avLst/>
              <a:gdLst/>
              <a:ahLst/>
              <a:cxnLst/>
              <a:rect l="l" t="t" r="r" b="b"/>
              <a:pathLst>
                <a:path w="1592189" h="1785948">
                  <a:moveTo>
                    <a:pt x="0" y="0"/>
                  </a:moveTo>
                  <a:lnTo>
                    <a:pt x="1592189" y="0"/>
                  </a:lnTo>
                  <a:lnTo>
                    <a:pt x="1592189" y="1785948"/>
                  </a:lnTo>
                  <a:lnTo>
                    <a:pt x="0" y="1785948"/>
                  </a:lnTo>
                  <a:close/>
                </a:path>
              </a:pathLst>
            </a:custGeom>
            <a:solidFill>
              <a:srgbClr val="8C43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1592189" cy="1881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016422" y="2290197"/>
            <a:ext cx="6045342" cy="6781020"/>
          </a:xfrm>
          <a:custGeom>
            <a:avLst/>
            <a:gdLst/>
            <a:ahLst/>
            <a:cxnLst/>
            <a:rect l="l" t="t" r="r" b="b"/>
            <a:pathLst>
              <a:path w="6045342" h="6781020">
                <a:moveTo>
                  <a:pt x="0" y="0"/>
                </a:moveTo>
                <a:lnTo>
                  <a:pt x="6045343" y="0"/>
                </a:lnTo>
                <a:lnTo>
                  <a:pt x="6045343" y="6781019"/>
                </a:lnTo>
                <a:lnTo>
                  <a:pt x="0" y="6781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562" r="-51562" b="-144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678313" y="6417029"/>
            <a:ext cx="4721561" cy="150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9"/>
              </a:lnSpc>
              <a:spcBef>
                <a:spcPct val="0"/>
              </a:spcBef>
            </a:pPr>
            <a:r>
              <a:rPr lang="en-US" sz="2735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06134" y="3178481"/>
            <a:ext cx="4465918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Header</a:t>
            </a:r>
          </a:p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Here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45913" y="1629598"/>
            <a:ext cx="3324708" cy="3321330"/>
            <a:chOff x="0" y="0"/>
            <a:chExt cx="4432944" cy="442844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225" r="26225"/>
            <a:stretch>
              <a:fillRect/>
            </a:stretch>
          </p:blipFill>
          <p:spPr>
            <a:xfrm>
              <a:off x="0" y="0"/>
              <a:ext cx="4432944" cy="442844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245913" y="5336072"/>
            <a:ext cx="3324708" cy="3321330"/>
            <a:chOff x="0" y="0"/>
            <a:chExt cx="4432944" cy="442844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0990" r="22316"/>
            <a:stretch>
              <a:fillRect/>
            </a:stretch>
          </p:blipFill>
          <p:spPr>
            <a:xfrm>
              <a:off x="0" y="0"/>
              <a:ext cx="4432944" cy="442844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2960112" y="5336072"/>
            <a:ext cx="3324708" cy="3321330"/>
            <a:chOff x="0" y="0"/>
            <a:chExt cx="4432944" cy="442844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16653" r="16653"/>
            <a:stretch>
              <a:fillRect/>
            </a:stretch>
          </p:blipFill>
          <p:spPr>
            <a:xfrm>
              <a:off x="0" y="0"/>
              <a:ext cx="4432944" cy="442844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2960112" y="1629598"/>
            <a:ext cx="3324708" cy="3321330"/>
            <a:chOff x="0" y="0"/>
            <a:chExt cx="4432944" cy="442844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28334" r="4973"/>
            <a:stretch>
              <a:fillRect/>
            </a:stretch>
          </p:blipFill>
          <p:spPr>
            <a:xfrm>
              <a:off x="0" y="0"/>
              <a:ext cx="4432944" cy="442844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599747" y="2361490"/>
            <a:ext cx="7051756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9747" y="4292743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9747" y="5667802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9747" y="7042860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99747" y="3867010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9747" y="5242068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9747" y="6617127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4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9328" y="3712364"/>
            <a:ext cx="7459961" cy="105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5"/>
              </a:lnSpc>
            </a:pPr>
            <a:r>
              <a:rPr lang="en-US" sz="6347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Thank You!</a:t>
            </a:r>
          </a:p>
        </p:txBody>
      </p:sp>
      <p:sp>
        <p:nvSpPr>
          <p:cNvPr id="3" name="AutoShape 3"/>
          <p:cNvSpPr/>
          <p:nvPr/>
        </p:nvSpPr>
        <p:spPr>
          <a:xfrm>
            <a:off x="2039328" y="5119639"/>
            <a:ext cx="7459961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39328" y="5972222"/>
            <a:ext cx="8301758" cy="50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35"/>
              </a:lnSpc>
              <a:spcBef>
                <a:spcPct val="0"/>
              </a:spcBef>
            </a:pPr>
            <a:r>
              <a:rPr lang="en-US" sz="2668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Elaborate on what you want to discuss.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39328" y="5394739"/>
            <a:ext cx="4352827" cy="57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97"/>
              </a:lnSpc>
              <a:spcBef>
                <a:spcPct val="0"/>
              </a:spcBef>
            </a:pPr>
            <a:r>
              <a:rPr lang="en-US" sz="3069" b="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For your listening...</a:t>
            </a:r>
          </a:p>
        </p:txBody>
      </p:sp>
      <p:sp>
        <p:nvSpPr>
          <p:cNvPr id="6" name="Freeform 6"/>
          <p:cNvSpPr/>
          <p:nvPr/>
        </p:nvSpPr>
        <p:spPr>
          <a:xfrm>
            <a:off x="14864229" y="806324"/>
            <a:ext cx="2395071" cy="786382"/>
          </a:xfrm>
          <a:custGeom>
            <a:avLst/>
            <a:gdLst/>
            <a:ahLst/>
            <a:cxnLst/>
            <a:rect l="l" t="t" r="r" b="b"/>
            <a:pathLst>
              <a:path w="2395071" h="786382">
                <a:moveTo>
                  <a:pt x="0" y="0"/>
                </a:moveTo>
                <a:lnTo>
                  <a:pt x="2395071" y="0"/>
                </a:lnTo>
                <a:lnTo>
                  <a:pt x="2395071" y="786382"/>
                </a:lnTo>
                <a:lnTo>
                  <a:pt x="0" y="786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6054" y="3648913"/>
            <a:ext cx="3270175" cy="4047060"/>
            <a:chOff x="0" y="0"/>
            <a:chExt cx="4360234" cy="539608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243" t="13418" r="12118" b="24176"/>
            <a:stretch>
              <a:fillRect/>
            </a:stretch>
          </p:blipFill>
          <p:spPr>
            <a:xfrm>
              <a:off x="0" y="0"/>
              <a:ext cx="4360234" cy="539608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509045" y="3648913"/>
            <a:ext cx="3270175" cy="4047060"/>
            <a:chOff x="0" y="0"/>
            <a:chExt cx="4360234" cy="53960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7317" t="11233" r="1317" b="21677"/>
            <a:stretch>
              <a:fillRect/>
            </a:stretch>
          </p:blipFill>
          <p:spPr>
            <a:xfrm>
              <a:off x="0" y="0"/>
              <a:ext cx="4360234" cy="539608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2131770" y="3648913"/>
            <a:ext cx="3270175" cy="4047060"/>
            <a:chOff x="0" y="0"/>
            <a:chExt cx="4360234" cy="539608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42823" t="9213" r="10343" b="3792"/>
            <a:stretch>
              <a:fillRect/>
            </a:stretch>
          </p:blipFill>
          <p:spPr>
            <a:xfrm>
              <a:off x="0" y="0"/>
              <a:ext cx="4360234" cy="539608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886054" y="7485873"/>
            <a:ext cx="3270175" cy="1543827"/>
            <a:chOff x="0" y="-55335"/>
            <a:chExt cx="861281" cy="4066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1281" cy="301829"/>
            </a:xfrm>
            <a:custGeom>
              <a:avLst/>
              <a:gdLst/>
              <a:ahLst/>
              <a:cxnLst/>
              <a:rect l="l" t="t" r="r" b="b"/>
              <a:pathLst>
                <a:path w="861281" h="301829">
                  <a:moveTo>
                    <a:pt x="0" y="0"/>
                  </a:moveTo>
                  <a:lnTo>
                    <a:pt x="861281" y="0"/>
                  </a:lnTo>
                  <a:lnTo>
                    <a:pt x="861281" y="301829"/>
                  </a:lnTo>
                  <a:lnTo>
                    <a:pt x="0" y="301829"/>
                  </a:lnTo>
                  <a:close/>
                </a:path>
              </a:pathLst>
            </a:custGeom>
            <a:solidFill>
              <a:srgbClr val="8C43A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5335"/>
              <a:ext cx="861281" cy="406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 dirty="0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First Name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 b="1" dirty="0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Last Name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09045" y="7485873"/>
            <a:ext cx="3270175" cy="1543827"/>
            <a:chOff x="0" y="-55335"/>
            <a:chExt cx="861281" cy="4066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1281" cy="301829"/>
            </a:xfrm>
            <a:custGeom>
              <a:avLst/>
              <a:gdLst/>
              <a:ahLst/>
              <a:cxnLst/>
              <a:rect l="l" t="t" r="r" b="b"/>
              <a:pathLst>
                <a:path w="861281" h="301829">
                  <a:moveTo>
                    <a:pt x="0" y="0"/>
                  </a:moveTo>
                  <a:lnTo>
                    <a:pt x="861281" y="0"/>
                  </a:lnTo>
                  <a:lnTo>
                    <a:pt x="861281" y="301829"/>
                  </a:lnTo>
                  <a:lnTo>
                    <a:pt x="0" y="301829"/>
                  </a:lnTo>
                  <a:close/>
                </a:path>
              </a:pathLst>
            </a:custGeom>
            <a:solidFill>
              <a:srgbClr val="8C43A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5335"/>
              <a:ext cx="861281" cy="406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 dirty="0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First Name</a:t>
              </a:r>
            </a:p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 dirty="0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Last Name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31770" y="7550022"/>
            <a:ext cx="3270175" cy="1403479"/>
            <a:chOff x="0" y="-38440"/>
            <a:chExt cx="861281" cy="369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1281" cy="301829"/>
            </a:xfrm>
            <a:custGeom>
              <a:avLst/>
              <a:gdLst/>
              <a:ahLst/>
              <a:cxnLst/>
              <a:rect l="l" t="t" r="r" b="b"/>
              <a:pathLst>
                <a:path w="861281" h="301829">
                  <a:moveTo>
                    <a:pt x="0" y="0"/>
                  </a:moveTo>
                  <a:lnTo>
                    <a:pt x="861281" y="0"/>
                  </a:lnTo>
                  <a:lnTo>
                    <a:pt x="861281" y="301829"/>
                  </a:lnTo>
                  <a:lnTo>
                    <a:pt x="0" y="301829"/>
                  </a:lnTo>
                  <a:close/>
                </a:path>
              </a:pathLst>
            </a:custGeom>
            <a:solidFill>
              <a:srgbClr val="8C43A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440"/>
              <a:ext cx="861281" cy="36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 dirty="0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First Name</a:t>
              </a:r>
            </a:p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 dirty="0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Last Name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683909" y="1682956"/>
            <a:ext cx="12920182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 u="none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Our Speakers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011" y="1673198"/>
            <a:ext cx="6938179" cy="6940603"/>
            <a:chOff x="0" y="0"/>
            <a:chExt cx="9250905" cy="925413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699" r="16699"/>
            <a:stretch>
              <a:fillRect/>
            </a:stretch>
          </p:blipFill>
          <p:spPr>
            <a:xfrm>
              <a:off x="0" y="0"/>
              <a:ext cx="9250905" cy="925413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845862" y="2101165"/>
            <a:ext cx="5467904" cy="97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  <a:spcBef>
                <a:spcPct val="0"/>
              </a:spcBef>
            </a:pPr>
            <a:r>
              <a:rPr lang="en-US" sz="5600" b="1" u="none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Content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45862" y="3407560"/>
            <a:ext cx="6236127" cy="465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0"/>
              </a:lnSpc>
            </a:pPr>
            <a:r>
              <a:rPr lang="en-US" sz="2378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algn="l">
              <a:lnSpc>
                <a:spcPts val="3330"/>
              </a:lnSpc>
            </a:pPr>
            <a:endParaRPr lang="en-US" sz="2378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algn="l">
              <a:lnSpc>
                <a:spcPts val="3330"/>
              </a:lnSpc>
            </a:pPr>
            <a:r>
              <a:rPr lang="en-US" sz="2378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algn="l">
              <a:lnSpc>
                <a:spcPts val="3330"/>
              </a:lnSpc>
            </a:pPr>
            <a:endParaRPr lang="en-US" sz="2378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algn="l">
              <a:lnSpc>
                <a:spcPts val="3330"/>
              </a:lnSpc>
            </a:pPr>
            <a:r>
              <a:rPr lang="en-US" sz="2378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algn="l">
              <a:lnSpc>
                <a:spcPts val="3330"/>
              </a:lnSpc>
            </a:pPr>
            <a:endParaRPr lang="en-US" sz="2378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marL="0" lvl="0" indent="0" algn="l">
              <a:lnSpc>
                <a:spcPts val="3330"/>
              </a:lnSpc>
              <a:spcBef>
                <a:spcPct val="0"/>
              </a:spcBef>
            </a:pPr>
            <a:r>
              <a:rPr lang="en-US" sz="2378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6" name="Freeform 6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4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3113" y="2857715"/>
            <a:ext cx="2755707" cy="2567392"/>
          </a:xfrm>
          <a:custGeom>
            <a:avLst/>
            <a:gdLst/>
            <a:ahLst/>
            <a:cxnLst/>
            <a:rect l="l" t="t" r="r" b="b"/>
            <a:pathLst>
              <a:path w="2755707" h="2567392">
                <a:moveTo>
                  <a:pt x="0" y="0"/>
                </a:moveTo>
                <a:lnTo>
                  <a:pt x="2755707" y="0"/>
                </a:lnTo>
                <a:lnTo>
                  <a:pt x="2755707" y="2567392"/>
                </a:lnTo>
                <a:lnTo>
                  <a:pt x="0" y="2567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48" t="-54963" r="-58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498655" y="2857715"/>
            <a:ext cx="2755707" cy="2567392"/>
          </a:xfrm>
          <a:custGeom>
            <a:avLst/>
            <a:gdLst/>
            <a:ahLst/>
            <a:cxnLst/>
            <a:rect l="l" t="t" r="r" b="b"/>
            <a:pathLst>
              <a:path w="2755707" h="2567392">
                <a:moveTo>
                  <a:pt x="0" y="0"/>
                </a:moveTo>
                <a:lnTo>
                  <a:pt x="2755707" y="0"/>
                </a:lnTo>
                <a:lnTo>
                  <a:pt x="2755707" y="2567392"/>
                </a:lnTo>
                <a:lnTo>
                  <a:pt x="0" y="256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744" t="-56402" r="-603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408638" y="2857715"/>
            <a:ext cx="2666922" cy="2567392"/>
          </a:xfrm>
          <a:custGeom>
            <a:avLst/>
            <a:gdLst/>
            <a:ahLst/>
            <a:cxnLst/>
            <a:rect l="l" t="t" r="r" b="b"/>
            <a:pathLst>
              <a:path w="2666922" h="2567392">
                <a:moveTo>
                  <a:pt x="0" y="0"/>
                </a:moveTo>
                <a:lnTo>
                  <a:pt x="2666923" y="0"/>
                </a:lnTo>
                <a:lnTo>
                  <a:pt x="2666923" y="2567392"/>
                </a:lnTo>
                <a:lnTo>
                  <a:pt x="0" y="2567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955" t="-54963" r="-6195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7165904" cy="10287000"/>
            <a:chOff x="0" y="0"/>
            <a:chExt cx="2424022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022" cy="3479800"/>
            </a:xfrm>
            <a:custGeom>
              <a:avLst/>
              <a:gdLst/>
              <a:ahLst/>
              <a:cxnLst/>
              <a:rect l="l" t="t" r="r" b="b"/>
              <a:pathLst>
                <a:path w="2424022" h="3479800">
                  <a:moveTo>
                    <a:pt x="0" y="0"/>
                  </a:moveTo>
                  <a:lnTo>
                    <a:pt x="2424022" y="0"/>
                  </a:lnTo>
                  <a:lnTo>
                    <a:pt x="2424022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8213113" y="5876261"/>
            <a:ext cx="9041249" cy="0"/>
          </a:xfrm>
          <a:prstGeom prst="line">
            <a:avLst/>
          </a:prstGeom>
          <a:ln w="2952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rot="5399999">
            <a:off x="9471311" y="6192835"/>
            <a:ext cx="414073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rot="5399999">
            <a:off x="12526701" y="6192835"/>
            <a:ext cx="414073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rot="5399999">
            <a:off x="15578668" y="6192835"/>
            <a:ext cx="414073" cy="0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864229" y="806324"/>
            <a:ext cx="2395071" cy="786382"/>
          </a:xfrm>
          <a:custGeom>
            <a:avLst/>
            <a:gdLst/>
            <a:ahLst/>
            <a:cxnLst/>
            <a:rect l="l" t="t" r="r" b="b"/>
            <a:pathLst>
              <a:path w="2395071" h="786382">
                <a:moveTo>
                  <a:pt x="0" y="0"/>
                </a:moveTo>
                <a:lnTo>
                  <a:pt x="2395071" y="0"/>
                </a:lnTo>
                <a:lnTo>
                  <a:pt x="2395071" y="786382"/>
                </a:lnTo>
                <a:lnTo>
                  <a:pt x="0" y="786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3446329"/>
            <a:ext cx="5724014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Slide Title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542290"/>
            <a:ext cx="5724014" cy="17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30"/>
              </a:lnSpc>
              <a:spcBef>
                <a:spcPct val="0"/>
              </a:spcBef>
            </a:pPr>
            <a:r>
              <a:rPr lang="en-US" sz="2378" u="none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tools that can be used as lectures, speeches, reports, and more. It is mostly presented before an audience. It serves a variety of purposes.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04751" y="6425518"/>
            <a:ext cx="294719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Strategy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60142" y="6425518"/>
            <a:ext cx="294719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Strategy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12108" y="6425518"/>
            <a:ext cx="294719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Strategy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04751" y="6916840"/>
            <a:ext cx="2947192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Elaborate on what you want to discuss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60142" y="6916840"/>
            <a:ext cx="2947192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Elaborate on what you want to discuss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12108" y="6916840"/>
            <a:ext cx="2947192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Elaborate on what you want to discuss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05835" cy="10287000"/>
            <a:chOff x="0" y="0"/>
            <a:chExt cx="16607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0796" cy="2709333"/>
            </a:xfrm>
            <a:custGeom>
              <a:avLst/>
              <a:gdLst/>
              <a:ahLst/>
              <a:cxnLst/>
              <a:rect l="l" t="t" r="r" b="b"/>
              <a:pathLst>
                <a:path w="1660796" h="2709333">
                  <a:moveTo>
                    <a:pt x="0" y="0"/>
                  </a:moveTo>
                  <a:lnTo>
                    <a:pt x="1660796" y="0"/>
                  </a:lnTo>
                  <a:lnTo>
                    <a:pt x="16607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C43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660796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9716" y="3956356"/>
            <a:ext cx="4913256" cy="2374288"/>
            <a:chOff x="0" y="0"/>
            <a:chExt cx="1294026" cy="6253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4026" cy="625327"/>
            </a:xfrm>
            <a:custGeom>
              <a:avLst/>
              <a:gdLst/>
              <a:ahLst/>
              <a:cxnLst/>
              <a:rect l="l" t="t" r="r" b="b"/>
              <a:pathLst>
                <a:path w="1294026" h="625327">
                  <a:moveTo>
                    <a:pt x="0" y="0"/>
                  </a:moveTo>
                  <a:lnTo>
                    <a:pt x="1294026" y="0"/>
                  </a:lnTo>
                  <a:lnTo>
                    <a:pt x="1294026" y="625327"/>
                  </a:lnTo>
                  <a:lnTo>
                    <a:pt x="0" y="6253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1294026" cy="74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20"/>
                </a:lnSpc>
              </a:pPr>
              <a:r>
                <a:rPr lang="en-US" sz="5600" b="1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Title of</a:t>
              </a:r>
            </a:p>
            <a:p>
              <a:pPr marL="0" lvl="0" indent="0" algn="ctr">
                <a:lnSpc>
                  <a:spcPts val="6720"/>
                </a:lnSpc>
                <a:spcBef>
                  <a:spcPct val="0"/>
                </a:spcBef>
              </a:pPr>
              <a:r>
                <a:rPr lang="en-US" sz="5600" b="1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Slide Here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101917" y="2365693"/>
            <a:ext cx="10157383" cy="305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4030"/>
              </a:lnSpc>
              <a:buAutoNum type="arabicPeriod"/>
            </a:pPr>
            <a:r>
              <a:rPr lang="en-US" sz="26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marL="561341" lvl="1" indent="-280670" algn="l">
              <a:lnSpc>
                <a:spcPts val="4030"/>
              </a:lnSpc>
              <a:buAutoNum type="arabicPeriod"/>
            </a:pPr>
            <a:r>
              <a:rPr lang="en-US" sz="26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marL="561341" lvl="1" indent="-280670" algn="l">
              <a:lnSpc>
                <a:spcPts val="4030"/>
              </a:lnSpc>
              <a:buAutoNum type="arabicPeriod"/>
            </a:pPr>
            <a:r>
              <a:rPr lang="en-US" sz="26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marL="561341" lvl="1" indent="-280670" algn="l">
              <a:lnSpc>
                <a:spcPts val="4030"/>
              </a:lnSpc>
              <a:buAutoNum type="arabicPeriod"/>
            </a:pPr>
            <a:r>
              <a:rPr lang="en-US" sz="26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marL="561341" lvl="1" indent="-280670" algn="l">
              <a:lnSpc>
                <a:spcPts val="4030"/>
              </a:lnSpc>
              <a:buAutoNum type="arabicPeriod"/>
            </a:pPr>
            <a:r>
              <a:rPr lang="en-US" sz="26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  <a:p>
            <a:pPr marL="561341" lvl="1" indent="-280670" algn="l">
              <a:lnSpc>
                <a:spcPts val="4030"/>
              </a:lnSpc>
              <a:buAutoNum type="arabicPeriod"/>
            </a:pPr>
            <a:r>
              <a:rPr lang="en-US" sz="26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9" name="Freeform 9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99130"/>
            <a:ext cx="18288000" cy="4688741"/>
            <a:chOff x="0" y="0"/>
            <a:chExt cx="4816593" cy="12348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34895"/>
            </a:xfrm>
            <a:custGeom>
              <a:avLst/>
              <a:gdLst/>
              <a:ahLst/>
              <a:cxnLst/>
              <a:rect l="l" t="t" r="r" b="b"/>
              <a:pathLst>
                <a:path w="4816592" h="1234895">
                  <a:moveTo>
                    <a:pt x="0" y="0"/>
                  </a:moveTo>
                  <a:lnTo>
                    <a:pt x="4816592" y="0"/>
                  </a:lnTo>
                  <a:lnTo>
                    <a:pt x="4816592" y="1234895"/>
                  </a:lnTo>
                  <a:lnTo>
                    <a:pt x="0" y="1234895"/>
                  </a:lnTo>
                  <a:close/>
                </a:path>
              </a:pathLst>
            </a:custGeom>
            <a:solidFill>
              <a:srgbClr val="8C43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816593" cy="133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2799130"/>
            <a:ext cx="18288000" cy="4688741"/>
          </a:xfrm>
          <a:custGeom>
            <a:avLst/>
            <a:gdLst/>
            <a:ahLst/>
            <a:cxnLst/>
            <a:rect l="l" t="t" r="r" b="b"/>
            <a:pathLst>
              <a:path w="18288000" h="4688741">
                <a:moveTo>
                  <a:pt x="0" y="0"/>
                </a:moveTo>
                <a:lnTo>
                  <a:pt x="18288000" y="0"/>
                </a:lnTo>
                <a:lnTo>
                  <a:pt x="18288000" y="4688740"/>
                </a:lnTo>
                <a:lnTo>
                  <a:pt x="0" y="468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694" b="-888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354259" y="3491769"/>
            <a:ext cx="9579481" cy="2393655"/>
            <a:chOff x="0" y="0"/>
            <a:chExt cx="2522991" cy="6304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2991" cy="630428"/>
            </a:xfrm>
            <a:custGeom>
              <a:avLst/>
              <a:gdLst/>
              <a:ahLst/>
              <a:cxnLst/>
              <a:rect l="l" t="t" r="r" b="b"/>
              <a:pathLst>
                <a:path w="2522991" h="630428">
                  <a:moveTo>
                    <a:pt x="0" y="0"/>
                  </a:moveTo>
                  <a:lnTo>
                    <a:pt x="2522991" y="0"/>
                  </a:lnTo>
                  <a:lnTo>
                    <a:pt x="2522991" y="630428"/>
                  </a:lnTo>
                  <a:lnTo>
                    <a:pt x="0" y="6304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33350"/>
              <a:ext cx="2522991" cy="763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399"/>
                </a:lnSpc>
                <a:spcBef>
                  <a:spcPct val="0"/>
                </a:spcBef>
              </a:pPr>
              <a:r>
                <a:rPr lang="en-US" sz="6999" b="1">
                  <a:solidFill>
                    <a:srgbClr val="FFFFFF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Subtitle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22042" y="5771124"/>
            <a:ext cx="7243915" cy="105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30"/>
              </a:lnSpc>
              <a:spcBef>
                <a:spcPct val="0"/>
              </a:spcBef>
            </a:pPr>
            <a:r>
              <a:rPr lang="en-US" sz="2878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65442" cy="10287000"/>
            <a:chOff x="0" y="0"/>
            <a:chExt cx="1168725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0880" b="10880"/>
            <a:stretch>
              <a:fillRect/>
            </a:stretch>
          </p:blipFill>
          <p:spPr>
            <a:xfrm>
              <a:off x="0" y="0"/>
              <a:ext cx="11687255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485497" y="2618626"/>
            <a:ext cx="7051756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Slide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85497" y="4549880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85497" y="5924939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5497" y="7299997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85497" y="4124147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85497" y="5499205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85497" y="6874263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3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8502" y="1393960"/>
            <a:ext cx="7690167" cy="7499081"/>
            <a:chOff x="0" y="0"/>
            <a:chExt cx="10253556" cy="999877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817" r="15817"/>
            <a:stretch>
              <a:fillRect/>
            </a:stretch>
          </p:blipFill>
          <p:spPr>
            <a:xfrm>
              <a:off x="0" y="0"/>
              <a:ext cx="10253556" cy="9998774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485497" y="2618626"/>
            <a:ext cx="7051756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Slide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14378" y="4549880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14378" y="5924939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14378" y="7299997"/>
            <a:ext cx="6222874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Presentations are communication tools that can be used as lectures.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74439" y="4124147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74439" y="5499205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4439" y="6874263"/>
            <a:ext cx="3262814" cy="4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21"/>
              </a:lnSpc>
              <a:spcBef>
                <a:spcPct val="0"/>
              </a:spcBef>
            </a:pPr>
            <a:r>
              <a:rPr lang="en-US" sz="2301" b="1">
                <a:solidFill>
                  <a:srgbClr val="000000"/>
                </a:solidFill>
                <a:latin typeface="Myriad Bold"/>
                <a:ea typeface="Myriad Bold"/>
                <a:cs typeface="Myriad Bold"/>
                <a:sym typeface="Myriad Bold"/>
              </a:rPr>
              <a:t>Strategy 3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00670" y="2334557"/>
            <a:ext cx="1286659" cy="887795"/>
          </a:xfrm>
          <a:custGeom>
            <a:avLst/>
            <a:gdLst/>
            <a:ahLst/>
            <a:cxnLst/>
            <a:rect l="l" t="t" r="r" b="b"/>
            <a:pathLst>
              <a:path w="1286659" h="887795">
                <a:moveTo>
                  <a:pt x="0" y="0"/>
                </a:moveTo>
                <a:lnTo>
                  <a:pt x="1286660" y="0"/>
                </a:lnTo>
                <a:lnTo>
                  <a:pt x="1286660" y="887795"/>
                </a:lnTo>
                <a:lnTo>
                  <a:pt x="0" y="887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47668" y="4217783"/>
            <a:ext cx="11192664" cy="222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  <a:spcBef>
                <a:spcPct val="0"/>
              </a:spcBef>
            </a:pPr>
            <a:r>
              <a:rPr lang="en-US" sz="4103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"Users can not only present the presentation on the projector or computer, but they can also print out the presentation."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47668" y="7482543"/>
            <a:ext cx="11192664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-@reallygreatsite</a:t>
            </a:r>
          </a:p>
        </p:txBody>
      </p:sp>
      <p:sp>
        <p:nvSpPr>
          <p:cNvPr id="5" name="Freeform 5"/>
          <p:cNvSpPr/>
          <p:nvPr/>
        </p:nvSpPr>
        <p:spPr>
          <a:xfrm>
            <a:off x="14864229" y="857885"/>
            <a:ext cx="2395071" cy="571301"/>
          </a:xfrm>
          <a:custGeom>
            <a:avLst/>
            <a:gdLst/>
            <a:ahLst/>
            <a:cxnLst/>
            <a:rect l="l" t="t" r="r" b="b"/>
            <a:pathLst>
              <a:path w="2395071" h="571301">
                <a:moveTo>
                  <a:pt x="0" y="0"/>
                </a:moveTo>
                <a:lnTo>
                  <a:pt x="2395071" y="0"/>
                </a:lnTo>
                <a:lnTo>
                  <a:pt x="2395071" y="571301"/>
                </a:lnTo>
                <a:lnTo>
                  <a:pt x="0" y="571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382</Words>
  <Application>Microsoft Macintosh PowerPoint</Application>
  <PresentationFormat>Custom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Myriad</vt:lpstr>
      <vt:lpstr>Arial</vt:lpstr>
      <vt:lpstr>Calibri</vt:lpstr>
      <vt:lpstr>Myriad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IWIRC Powerpoint Generic</dc:title>
  <cp:lastModifiedBy>Shari Bedker</cp:lastModifiedBy>
  <cp:revision>2</cp:revision>
  <dcterms:created xsi:type="dcterms:W3CDTF">2006-08-16T00:00:00Z</dcterms:created>
  <dcterms:modified xsi:type="dcterms:W3CDTF">2025-10-31T11:48:42Z</dcterms:modified>
  <dc:identifier>DAG3Elhx2zA</dc:identifier>
</cp:coreProperties>
</file>