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257" r:id="rId2"/>
    <p:sldId id="256" r:id="rId3"/>
    <p:sldId id="258" r:id="rId4"/>
    <p:sldId id="259" r:id="rId5"/>
    <p:sldId id="260" r:id="rId6"/>
    <p:sldId id="261" r:id="rId7"/>
    <p:sldId id="265" r:id="rId8"/>
    <p:sldId id="262" r:id="rId9"/>
    <p:sldId id="263" r:id="rId10"/>
    <p:sldId id="264" r:id="rId11"/>
    <p:sldId id="266" r:id="rId12"/>
    <p:sldId id="267" r:id="rId13"/>
    <p:sldId id="268" r:id="rId14"/>
    <p:sldId id="269" r:id="rId15"/>
    <p:sldId id="297" r:id="rId16"/>
    <p:sldId id="298" r:id="rId17"/>
    <p:sldId id="299" r:id="rId18"/>
    <p:sldId id="300" r:id="rId19"/>
    <p:sldId id="270" r:id="rId20"/>
    <p:sldId id="271" r:id="rId21"/>
    <p:sldId id="273" r:id="rId22"/>
    <p:sldId id="274" r:id="rId23"/>
    <p:sldId id="275" r:id="rId24"/>
    <p:sldId id="276" r:id="rId25"/>
    <p:sldId id="277" r:id="rId26"/>
    <p:sldId id="278" r:id="rId27"/>
    <p:sldId id="279" r:id="rId28"/>
    <p:sldId id="272" r:id="rId29"/>
    <p:sldId id="280" r:id="rId30"/>
    <p:sldId id="281" r:id="rId31"/>
    <p:sldId id="283" r:id="rId32"/>
    <p:sldId id="282" r:id="rId33"/>
    <p:sldId id="284" r:id="rId34"/>
    <p:sldId id="285" r:id="rId35"/>
    <p:sldId id="286" r:id="rId36"/>
    <p:sldId id="287" r:id="rId37"/>
    <p:sldId id="288" r:id="rId38"/>
    <p:sldId id="289" r:id="rId39"/>
    <p:sldId id="290" r:id="rId40"/>
    <p:sldId id="291" r:id="rId41"/>
    <p:sldId id="292" r:id="rId42"/>
    <p:sldId id="295" r:id="rId43"/>
    <p:sldId id="296" r:id="rId44"/>
    <p:sldId id="294" r:id="rId45"/>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030A0"/>
    <a:srgbClr val="4FCE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14" autoAdjust="0"/>
  </p:normalViewPr>
  <p:slideViewPr>
    <p:cSldViewPr>
      <p:cViewPr varScale="1">
        <p:scale>
          <a:sx n="79" d="100"/>
          <a:sy n="79" d="100"/>
        </p:scale>
        <p:origin x="-710" y="-67"/>
      </p:cViewPr>
      <p:guideLst>
        <p:guide orient="horz" pos="2160"/>
        <p:guide pos="3839"/>
      </p:guideLst>
    </p:cSldViewPr>
  </p:slideViewPr>
  <p:outlineViewPr>
    <p:cViewPr>
      <p:scale>
        <a:sx n="33" d="100"/>
        <a:sy n="33" d="100"/>
      </p:scale>
      <p:origin x="0" y="9888"/>
    </p:cViewPr>
  </p:outlineViewPr>
  <p:notesTextViewPr>
    <p:cViewPr>
      <p:scale>
        <a:sx n="1" d="1"/>
        <a:sy n="1" d="1"/>
      </p:scale>
      <p:origin x="0" y="0"/>
    </p:cViewPr>
  </p:notesTextViewPr>
  <p:sorterViewPr>
    <p:cViewPr>
      <p:scale>
        <a:sx n="100" d="100"/>
        <a:sy n="100" d="100"/>
      </p:scale>
      <p:origin x="0" y="130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A7E85AE-D13E-4D46-A70C-488D2695F905}" type="doc">
      <dgm:prSet loTypeId="urn:microsoft.com/office/officeart/2005/8/layout/hierarchy4" loCatId="list" qsTypeId="urn:microsoft.com/office/officeart/2005/8/quickstyle/simple1" qsCatId="simple" csTypeId="urn:microsoft.com/office/officeart/2005/8/colors/accent1_2" csCatId="accent1" phldr="1"/>
      <dgm:spPr/>
      <dgm:t>
        <a:bodyPr/>
        <a:lstStyle/>
        <a:p>
          <a:endParaRPr lang="en-US"/>
        </a:p>
      </dgm:t>
    </dgm:pt>
    <dgm:pt modelId="{6DDEE49E-7BCE-4181-AE6C-E9D218A13C7D}">
      <dgm:prSet phldrT="[Text]"/>
      <dgm:spPr>
        <a:solidFill>
          <a:srgbClr val="4FCE3A"/>
        </a:solidFill>
      </dgm:spPr>
      <dgm:t>
        <a:bodyPr/>
        <a:lstStyle/>
        <a:p>
          <a:r>
            <a:rPr lang="en-US" dirty="0" smtClean="0"/>
            <a:t>Vice Chair</a:t>
          </a:r>
        </a:p>
        <a:p>
          <a:r>
            <a:rPr lang="en-US" dirty="0" smtClean="0"/>
            <a:t>Evelyn Meltzer (Delaware)</a:t>
          </a:r>
          <a:endParaRPr lang="en-US" dirty="0"/>
        </a:p>
      </dgm:t>
    </dgm:pt>
    <dgm:pt modelId="{CB7F227F-BCF7-455C-A9FA-EAEB2F5F46B0}" type="parTrans" cxnId="{A4EA8182-B480-4BAA-843F-B3C8247A6FDC}">
      <dgm:prSet/>
      <dgm:spPr/>
      <dgm:t>
        <a:bodyPr/>
        <a:lstStyle/>
        <a:p>
          <a:endParaRPr lang="en-US"/>
        </a:p>
      </dgm:t>
    </dgm:pt>
    <dgm:pt modelId="{92EB15BC-3133-4006-80AC-5CE8ABADA1EF}" type="sibTrans" cxnId="{A4EA8182-B480-4BAA-843F-B3C8247A6FDC}">
      <dgm:prSet/>
      <dgm:spPr/>
      <dgm:t>
        <a:bodyPr/>
        <a:lstStyle/>
        <a:p>
          <a:endParaRPr lang="en-US"/>
        </a:p>
      </dgm:t>
    </dgm:pt>
    <dgm:pt modelId="{8988BF49-3B75-44FB-8CB3-F03EFE21321E}">
      <dgm:prSet phldrT="[Text]"/>
      <dgm:spPr>
        <a:solidFill>
          <a:srgbClr val="4FCE3A"/>
        </a:solidFill>
      </dgm:spPr>
      <dgm:t>
        <a:bodyPr/>
        <a:lstStyle/>
        <a:p>
          <a:r>
            <a:rPr lang="en-US" dirty="0" smtClean="0"/>
            <a:t>Secretary</a:t>
          </a:r>
        </a:p>
        <a:p>
          <a:r>
            <a:rPr lang="en-US" dirty="0" smtClean="0"/>
            <a:t>Eloise Matsui (Hong Kong)</a:t>
          </a:r>
          <a:endParaRPr lang="en-US" dirty="0"/>
        </a:p>
      </dgm:t>
    </dgm:pt>
    <dgm:pt modelId="{0B383B45-0C1A-481A-BAB9-34DDB1D023D3}" type="parTrans" cxnId="{E3803607-5195-4681-84E1-3E56EE66E2D0}">
      <dgm:prSet/>
      <dgm:spPr/>
      <dgm:t>
        <a:bodyPr/>
        <a:lstStyle/>
        <a:p>
          <a:endParaRPr lang="en-US"/>
        </a:p>
      </dgm:t>
    </dgm:pt>
    <dgm:pt modelId="{034B87E5-1B9F-4EC6-A782-2CCAA93EE95C}" type="sibTrans" cxnId="{E3803607-5195-4681-84E1-3E56EE66E2D0}">
      <dgm:prSet/>
      <dgm:spPr/>
      <dgm:t>
        <a:bodyPr/>
        <a:lstStyle/>
        <a:p>
          <a:endParaRPr lang="en-US"/>
        </a:p>
      </dgm:t>
    </dgm:pt>
    <dgm:pt modelId="{DCAD1312-E538-4E41-B385-463FFF999549}">
      <dgm:prSet phldrT="[Text]"/>
      <dgm:spPr>
        <a:solidFill>
          <a:srgbClr val="4FCE3A"/>
        </a:solidFill>
      </dgm:spPr>
      <dgm:t>
        <a:bodyPr/>
        <a:lstStyle/>
        <a:p>
          <a:r>
            <a:rPr lang="en-US" dirty="0" smtClean="0"/>
            <a:t>Executive Committee</a:t>
          </a:r>
          <a:endParaRPr lang="en-US" dirty="0"/>
        </a:p>
      </dgm:t>
    </dgm:pt>
    <dgm:pt modelId="{9CCFF1EA-CC29-4316-89E1-B12629EC579D}" type="parTrans" cxnId="{57EF8976-D177-4605-8880-12E2158B7586}">
      <dgm:prSet/>
      <dgm:spPr/>
      <dgm:t>
        <a:bodyPr/>
        <a:lstStyle/>
        <a:p>
          <a:endParaRPr lang="en-US"/>
        </a:p>
      </dgm:t>
    </dgm:pt>
    <dgm:pt modelId="{E565013B-A228-44AC-8592-DD50FBD9CCD4}" type="sibTrans" cxnId="{57EF8976-D177-4605-8880-12E2158B7586}">
      <dgm:prSet/>
      <dgm:spPr/>
      <dgm:t>
        <a:bodyPr/>
        <a:lstStyle/>
        <a:p>
          <a:endParaRPr lang="en-US"/>
        </a:p>
      </dgm:t>
    </dgm:pt>
    <dgm:pt modelId="{2A7FC307-616D-4D48-A820-1852FDDE48BE}">
      <dgm:prSet phldrT="[Text]"/>
      <dgm:spPr>
        <a:solidFill>
          <a:srgbClr val="4FCE3A"/>
        </a:solidFill>
      </dgm:spPr>
      <dgm:t>
        <a:bodyPr/>
        <a:lstStyle/>
        <a:p>
          <a:r>
            <a:rPr lang="en-US" dirty="0" smtClean="0"/>
            <a:t>Chair</a:t>
          </a:r>
        </a:p>
        <a:p>
          <a:r>
            <a:rPr lang="en-US" dirty="0" smtClean="0"/>
            <a:t>Karen Fellowes (Western Canada)</a:t>
          </a:r>
          <a:endParaRPr lang="en-US" dirty="0"/>
        </a:p>
      </dgm:t>
    </dgm:pt>
    <dgm:pt modelId="{D5922D04-60E1-4878-B2B7-17A40DB022D1}" type="parTrans" cxnId="{0527F52E-6BEC-4496-B8B5-E04419C6800A}">
      <dgm:prSet/>
      <dgm:spPr/>
      <dgm:t>
        <a:bodyPr/>
        <a:lstStyle/>
        <a:p>
          <a:endParaRPr lang="en-US"/>
        </a:p>
      </dgm:t>
    </dgm:pt>
    <dgm:pt modelId="{AD580D29-408F-445D-9F60-50CA03183FCF}" type="sibTrans" cxnId="{0527F52E-6BEC-4496-B8B5-E04419C6800A}">
      <dgm:prSet/>
      <dgm:spPr/>
      <dgm:t>
        <a:bodyPr/>
        <a:lstStyle/>
        <a:p>
          <a:endParaRPr lang="en-US"/>
        </a:p>
      </dgm:t>
    </dgm:pt>
    <dgm:pt modelId="{A8BC561F-8484-4414-99FF-4693A6C47881}">
      <dgm:prSet phldrT="[Text]"/>
      <dgm:spPr>
        <a:solidFill>
          <a:srgbClr val="4FCE3A"/>
        </a:solidFill>
      </dgm:spPr>
      <dgm:t>
        <a:bodyPr/>
        <a:lstStyle/>
        <a:p>
          <a:r>
            <a:rPr lang="en-US" dirty="0" smtClean="0"/>
            <a:t>Finance Director</a:t>
          </a:r>
        </a:p>
        <a:p>
          <a:r>
            <a:rPr lang="en-US" dirty="0" smtClean="0"/>
            <a:t>Tara Schellhorn (New Jersey)</a:t>
          </a:r>
          <a:endParaRPr lang="en-US" dirty="0"/>
        </a:p>
      </dgm:t>
    </dgm:pt>
    <dgm:pt modelId="{FF82120A-05CB-42DA-A224-1544D7D830FA}" type="parTrans" cxnId="{409589F1-4176-4ACB-99F0-0A9AC8954A4C}">
      <dgm:prSet/>
      <dgm:spPr/>
      <dgm:t>
        <a:bodyPr/>
        <a:lstStyle/>
        <a:p>
          <a:endParaRPr lang="en-US"/>
        </a:p>
      </dgm:t>
    </dgm:pt>
    <dgm:pt modelId="{948DE985-46B8-4D11-B2FF-3FAE345A19B3}" type="sibTrans" cxnId="{409589F1-4176-4ACB-99F0-0A9AC8954A4C}">
      <dgm:prSet/>
      <dgm:spPr/>
      <dgm:t>
        <a:bodyPr/>
        <a:lstStyle/>
        <a:p>
          <a:endParaRPr lang="en-US"/>
        </a:p>
      </dgm:t>
    </dgm:pt>
    <dgm:pt modelId="{1F3ABC1E-1CB7-4262-9AB5-E606300AD204}">
      <dgm:prSet phldrT="[Text]"/>
      <dgm:spPr>
        <a:solidFill>
          <a:srgbClr val="4FCE3A"/>
        </a:solidFill>
      </dgm:spPr>
      <dgm:t>
        <a:bodyPr/>
        <a:lstStyle/>
        <a:p>
          <a:r>
            <a:rPr lang="en-US" dirty="0" smtClean="0"/>
            <a:t>Vice Finance Director</a:t>
          </a:r>
        </a:p>
        <a:p>
          <a:r>
            <a:rPr lang="en-US" dirty="0" smtClean="0"/>
            <a:t>Jo Hewitt (London)</a:t>
          </a:r>
          <a:endParaRPr lang="en-US" dirty="0"/>
        </a:p>
      </dgm:t>
    </dgm:pt>
    <dgm:pt modelId="{70A5B9E8-07E1-4F45-9044-F875073787F5}" type="parTrans" cxnId="{CFB9BD5C-7B21-4A2D-992D-7ABF6F8A86E5}">
      <dgm:prSet/>
      <dgm:spPr/>
      <dgm:t>
        <a:bodyPr/>
        <a:lstStyle/>
        <a:p>
          <a:endParaRPr lang="en-US"/>
        </a:p>
      </dgm:t>
    </dgm:pt>
    <dgm:pt modelId="{243811CA-D26D-4874-AC2A-B46FCCAD6DDA}" type="sibTrans" cxnId="{CFB9BD5C-7B21-4A2D-992D-7ABF6F8A86E5}">
      <dgm:prSet/>
      <dgm:spPr/>
      <dgm:t>
        <a:bodyPr/>
        <a:lstStyle/>
        <a:p>
          <a:endParaRPr lang="en-US"/>
        </a:p>
      </dgm:t>
    </dgm:pt>
    <dgm:pt modelId="{F16E6F89-B126-4F8A-9035-01E708C17B8A}">
      <dgm:prSet phldrT="[Text]"/>
      <dgm:spPr>
        <a:solidFill>
          <a:srgbClr val="4FCE3A"/>
        </a:solidFill>
      </dgm:spPr>
      <dgm:t>
        <a:bodyPr/>
        <a:lstStyle/>
        <a:p>
          <a:r>
            <a:rPr lang="en-US" dirty="0" smtClean="0"/>
            <a:t>Past Chair</a:t>
          </a:r>
        </a:p>
        <a:p>
          <a:r>
            <a:rPr lang="en-US" dirty="0" smtClean="0"/>
            <a:t>Margie Kaufman (New England)</a:t>
          </a:r>
          <a:endParaRPr lang="en-US" dirty="0"/>
        </a:p>
      </dgm:t>
    </dgm:pt>
    <dgm:pt modelId="{96CB3AA8-936F-4456-8876-D788076C2878}" type="parTrans" cxnId="{91A8D40B-F0C6-433E-A93D-C28CA5B5B39A}">
      <dgm:prSet/>
      <dgm:spPr/>
      <dgm:t>
        <a:bodyPr/>
        <a:lstStyle/>
        <a:p>
          <a:endParaRPr lang="en-US"/>
        </a:p>
      </dgm:t>
    </dgm:pt>
    <dgm:pt modelId="{A958A8B5-89BB-42D1-B749-B76619A4E687}" type="sibTrans" cxnId="{91A8D40B-F0C6-433E-A93D-C28CA5B5B39A}">
      <dgm:prSet/>
      <dgm:spPr/>
      <dgm:t>
        <a:bodyPr/>
        <a:lstStyle/>
        <a:p>
          <a:endParaRPr lang="en-US"/>
        </a:p>
      </dgm:t>
    </dgm:pt>
    <dgm:pt modelId="{91A053F4-C7B1-4AAA-ABB1-65A8D0836A2C}" type="pres">
      <dgm:prSet presAssocID="{0A7E85AE-D13E-4D46-A70C-488D2695F905}" presName="Name0" presStyleCnt="0">
        <dgm:presLayoutVars>
          <dgm:chPref val="1"/>
          <dgm:dir/>
          <dgm:animOne val="branch"/>
          <dgm:animLvl val="lvl"/>
          <dgm:resizeHandles/>
        </dgm:presLayoutVars>
      </dgm:prSet>
      <dgm:spPr/>
      <dgm:t>
        <a:bodyPr/>
        <a:lstStyle/>
        <a:p>
          <a:endParaRPr lang="en-US"/>
        </a:p>
      </dgm:t>
    </dgm:pt>
    <dgm:pt modelId="{A2FCBE69-F7EF-4855-AD61-A757DABB501F}" type="pres">
      <dgm:prSet presAssocID="{DCAD1312-E538-4E41-B385-463FFF999549}" presName="vertOne" presStyleCnt="0"/>
      <dgm:spPr/>
    </dgm:pt>
    <dgm:pt modelId="{2E0CC59C-989B-48AB-A1EB-EDB3058DEFA5}" type="pres">
      <dgm:prSet presAssocID="{DCAD1312-E538-4E41-B385-463FFF999549}" presName="txOne" presStyleLbl="node0" presStyleIdx="0" presStyleCnt="1" custScaleY="14091">
        <dgm:presLayoutVars>
          <dgm:chPref val="3"/>
        </dgm:presLayoutVars>
      </dgm:prSet>
      <dgm:spPr/>
      <dgm:t>
        <a:bodyPr/>
        <a:lstStyle/>
        <a:p>
          <a:endParaRPr lang="en-US"/>
        </a:p>
      </dgm:t>
    </dgm:pt>
    <dgm:pt modelId="{A4FF644A-842B-4A44-A14B-756D49A06E01}" type="pres">
      <dgm:prSet presAssocID="{DCAD1312-E538-4E41-B385-463FFF999549}" presName="parTransOne" presStyleCnt="0"/>
      <dgm:spPr/>
    </dgm:pt>
    <dgm:pt modelId="{223AC23E-3E98-4BF1-AEBE-77AC55FA8454}" type="pres">
      <dgm:prSet presAssocID="{DCAD1312-E538-4E41-B385-463FFF999549}" presName="horzOne" presStyleCnt="0"/>
      <dgm:spPr/>
    </dgm:pt>
    <dgm:pt modelId="{45B40516-227D-4DDE-806D-AA30E79C3481}" type="pres">
      <dgm:prSet presAssocID="{2A7FC307-616D-4D48-A820-1852FDDE48BE}" presName="vertTwo" presStyleCnt="0"/>
      <dgm:spPr/>
    </dgm:pt>
    <dgm:pt modelId="{C411084C-1545-4C07-8543-9F92C4FFCC0E}" type="pres">
      <dgm:prSet presAssocID="{2A7FC307-616D-4D48-A820-1852FDDE48BE}" presName="txTwo" presStyleLbl="node2" presStyleIdx="0" presStyleCnt="6">
        <dgm:presLayoutVars>
          <dgm:chPref val="3"/>
        </dgm:presLayoutVars>
      </dgm:prSet>
      <dgm:spPr/>
      <dgm:t>
        <a:bodyPr/>
        <a:lstStyle/>
        <a:p>
          <a:endParaRPr lang="en-US"/>
        </a:p>
      </dgm:t>
    </dgm:pt>
    <dgm:pt modelId="{1FF34FB1-690E-4577-B35C-F835A758AEE5}" type="pres">
      <dgm:prSet presAssocID="{2A7FC307-616D-4D48-A820-1852FDDE48BE}" presName="horzTwo" presStyleCnt="0"/>
      <dgm:spPr/>
    </dgm:pt>
    <dgm:pt modelId="{CC6B144C-CEA2-4FAE-AB65-8BDFF4AEAA48}" type="pres">
      <dgm:prSet presAssocID="{AD580D29-408F-445D-9F60-50CA03183FCF}" presName="sibSpaceTwo" presStyleCnt="0"/>
      <dgm:spPr/>
    </dgm:pt>
    <dgm:pt modelId="{ECAE99DC-9703-4402-A22D-7641D8C160F3}" type="pres">
      <dgm:prSet presAssocID="{6DDEE49E-7BCE-4181-AE6C-E9D218A13C7D}" presName="vertTwo" presStyleCnt="0"/>
      <dgm:spPr/>
    </dgm:pt>
    <dgm:pt modelId="{D9928DF4-CC8E-4B6E-89E4-EEF2FA7CCDDF}" type="pres">
      <dgm:prSet presAssocID="{6DDEE49E-7BCE-4181-AE6C-E9D218A13C7D}" presName="txTwo" presStyleLbl="node2" presStyleIdx="1" presStyleCnt="6">
        <dgm:presLayoutVars>
          <dgm:chPref val="3"/>
        </dgm:presLayoutVars>
      </dgm:prSet>
      <dgm:spPr/>
      <dgm:t>
        <a:bodyPr/>
        <a:lstStyle/>
        <a:p>
          <a:endParaRPr lang="en-US"/>
        </a:p>
      </dgm:t>
    </dgm:pt>
    <dgm:pt modelId="{244124DE-36EA-4964-B948-2A69CD03E5A9}" type="pres">
      <dgm:prSet presAssocID="{6DDEE49E-7BCE-4181-AE6C-E9D218A13C7D}" presName="horzTwo" presStyleCnt="0"/>
      <dgm:spPr/>
    </dgm:pt>
    <dgm:pt modelId="{54BF4C5A-1A90-488E-B64E-DB8F2DD21BB4}" type="pres">
      <dgm:prSet presAssocID="{92EB15BC-3133-4006-80AC-5CE8ABADA1EF}" presName="sibSpaceTwo" presStyleCnt="0"/>
      <dgm:spPr/>
    </dgm:pt>
    <dgm:pt modelId="{7DAF63CD-8827-4647-A42E-2C24233CE172}" type="pres">
      <dgm:prSet presAssocID="{8988BF49-3B75-44FB-8CB3-F03EFE21321E}" presName="vertTwo" presStyleCnt="0"/>
      <dgm:spPr/>
    </dgm:pt>
    <dgm:pt modelId="{C878379C-6FEE-43A7-823E-4BF469F12B9A}" type="pres">
      <dgm:prSet presAssocID="{8988BF49-3B75-44FB-8CB3-F03EFE21321E}" presName="txTwo" presStyleLbl="node2" presStyleIdx="2" presStyleCnt="6">
        <dgm:presLayoutVars>
          <dgm:chPref val="3"/>
        </dgm:presLayoutVars>
      </dgm:prSet>
      <dgm:spPr/>
      <dgm:t>
        <a:bodyPr/>
        <a:lstStyle/>
        <a:p>
          <a:endParaRPr lang="en-US"/>
        </a:p>
      </dgm:t>
    </dgm:pt>
    <dgm:pt modelId="{DD061272-F8DE-465D-B27F-C6501139EA63}" type="pres">
      <dgm:prSet presAssocID="{8988BF49-3B75-44FB-8CB3-F03EFE21321E}" presName="horzTwo" presStyleCnt="0"/>
      <dgm:spPr/>
    </dgm:pt>
    <dgm:pt modelId="{71AB2B9D-7550-40E2-B1B5-F96A4D54C975}" type="pres">
      <dgm:prSet presAssocID="{034B87E5-1B9F-4EC6-A782-2CCAA93EE95C}" presName="sibSpaceTwo" presStyleCnt="0"/>
      <dgm:spPr/>
    </dgm:pt>
    <dgm:pt modelId="{505915D2-853B-4407-9732-EFB592EE8937}" type="pres">
      <dgm:prSet presAssocID="{A8BC561F-8484-4414-99FF-4693A6C47881}" presName="vertTwo" presStyleCnt="0"/>
      <dgm:spPr/>
    </dgm:pt>
    <dgm:pt modelId="{88C146D4-6481-41CD-95CA-78D862289E6C}" type="pres">
      <dgm:prSet presAssocID="{A8BC561F-8484-4414-99FF-4693A6C47881}" presName="txTwo" presStyleLbl="node2" presStyleIdx="3" presStyleCnt="6">
        <dgm:presLayoutVars>
          <dgm:chPref val="3"/>
        </dgm:presLayoutVars>
      </dgm:prSet>
      <dgm:spPr/>
      <dgm:t>
        <a:bodyPr/>
        <a:lstStyle/>
        <a:p>
          <a:endParaRPr lang="en-US"/>
        </a:p>
      </dgm:t>
    </dgm:pt>
    <dgm:pt modelId="{3C651530-0056-4E1B-96A0-ADBE10547078}" type="pres">
      <dgm:prSet presAssocID="{A8BC561F-8484-4414-99FF-4693A6C47881}" presName="horzTwo" presStyleCnt="0"/>
      <dgm:spPr/>
    </dgm:pt>
    <dgm:pt modelId="{B5D0589C-DE8F-4448-B23A-42EB15CECF0C}" type="pres">
      <dgm:prSet presAssocID="{948DE985-46B8-4D11-B2FF-3FAE345A19B3}" presName="sibSpaceTwo" presStyleCnt="0"/>
      <dgm:spPr/>
    </dgm:pt>
    <dgm:pt modelId="{9AA4EEDC-6D19-466A-A05D-EFACF98FDA67}" type="pres">
      <dgm:prSet presAssocID="{1F3ABC1E-1CB7-4262-9AB5-E606300AD204}" presName="vertTwo" presStyleCnt="0"/>
      <dgm:spPr/>
    </dgm:pt>
    <dgm:pt modelId="{D5860FC4-0886-4F5D-84B3-4D340C9DAB8F}" type="pres">
      <dgm:prSet presAssocID="{1F3ABC1E-1CB7-4262-9AB5-E606300AD204}" presName="txTwo" presStyleLbl="node2" presStyleIdx="4" presStyleCnt="6">
        <dgm:presLayoutVars>
          <dgm:chPref val="3"/>
        </dgm:presLayoutVars>
      </dgm:prSet>
      <dgm:spPr/>
      <dgm:t>
        <a:bodyPr/>
        <a:lstStyle/>
        <a:p>
          <a:endParaRPr lang="en-US"/>
        </a:p>
      </dgm:t>
    </dgm:pt>
    <dgm:pt modelId="{2BF5142D-F053-497F-BFF9-87AB8A51DC29}" type="pres">
      <dgm:prSet presAssocID="{1F3ABC1E-1CB7-4262-9AB5-E606300AD204}" presName="horzTwo" presStyleCnt="0"/>
      <dgm:spPr/>
    </dgm:pt>
    <dgm:pt modelId="{BCDDEC41-5334-4F48-B9BA-8F8B3EC9386B}" type="pres">
      <dgm:prSet presAssocID="{243811CA-D26D-4874-AC2A-B46FCCAD6DDA}" presName="sibSpaceTwo" presStyleCnt="0"/>
      <dgm:spPr/>
    </dgm:pt>
    <dgm:pt modelId="{24C9FAB9-5E10-40E9-BBDA-C69A1DBA7CD3}" type="pres">
      <dgm:prSet presAssocID="{F16E6F89-B126-4F8A-9035-01E708C17B8A}" presName="vertTwo" presStyleCnt="0"/>
      <dgm:spPr/>
    </dgm:pt>
    <dgm:pt modelId="{BE747268-6147-4AC9-9DA3-2C8ACDD38985}" type="pres">
      <dgm:prSet presAssocID="{F16E6F89-B126-4F8A-9035-01E708C17B8A}" presName="txTwo" presStyleLbl="node2" presStyleIdx="5" presStyleCnt="6">
        <dgm:presLayoutVars>
          <dgm:chPref val="3"/>
        </dgm:presLayoutVars>
      </dgm:prSet>
      <dgm:spPr/>
      <dgm:t>
        <a:bodyPr/>
        <a:lstStyle/>
        <a:p>
          <a:endParaRPr lang="en-US"/>
        </a:p>
      </dgm:t>
    </dgm:pt>
    <dgm:pt modelId="{FDD2B8EB-E0B7-46D4-98D9-DC7516BFECEB}" type="pres">
      <dgm:prSet presAssocID="{F16E6F89-B126-4F8A-9035-01E708C17B8A}" presName="horzTwo" presStyleCnt="0"/>
      <dgm:spPr/>
    </dgm:pt>
  </dgm:ptLst>
  <dgm:cxnLst>
    <dgm:cxn modelId="{0527F52E-6BEC-4496-B8B5-E04419C6800A}" srcId="{DCAD1312-E538-4E41-B385-463FFF999549}" destId="{2A7FC307-616D-4D48-A820-1852FDDE48BE}" srcOrd="0" destOrd="0" parTransId="{D5922D04-60E1-4878-B2B7-17A40DB022D1}" sibTransId="{AD580D29-408F-445D-9F60-50CA03183FCF}"/>
    <dgm:cxn modelId="{885EDB46-EB49-47C7-86AB-B86BE92173F3}" type="presOf" srcId="{DCAD1312-E538-4E41-B385-463FFF999549}" destId="{2E0CC59C-989B-48AB-A1EB-EDB3058DEFA5}" srcOrd="0" destOrd="0" presId="urn:microsoft.com/office/officeart/2005/8/layout/hierarchy4"/>
    <dgm:cxn modelId="{CFB9BD5C-7B21-4A2D-992D-7ABF6F8A86E5}" srcId="{DCAD1312-E538-4E41-B385-463FFF999549}" destId="{1F3ABC1E-1CB7-4262-9AB5-E606300AD204}" srcOrd="4" destOrd="0" parTransId="{70A5B9E8-07E1-4F45-9044-F875073787F5}" sibTransId="{243811CA-D26D-4874-AC2A-B46FCCAD6DDA}"/>
    <dgm:cxn modelId="{E3803607-5195-4681-84E1-3E56EE66E2D0}" srcId="{DCAD1312-E538-4E41-B385-463FFF999549}" destId="{8988BF49-3B75-44FB-8CB3-F03EFE21321E}" srcOrd="2" destOrd="0" parTransId="{0B383B45-0C1A-481A-BAB9-34DDB1D023D3}" sibTransId="{034B87E5-1B9F-4EC6-A782-2CCAA93EE95C}"/>
    <dgm:cxn modelId="{4D510AE4-B0DE-4FDE-8B06-E775C4974CA2}" type="presOf" srcId="{0A7E85AE-D13E-4D46-A70C-488D2695F905}" destId="{91A053F4-C7B1-4AAA-ABB1-65A8D0836A2C}" srcOrd="0" destOrd="0" presId="urn:microsoft.com/office/officeart/2005/8/layout/hierarchy4"/>
    <dgm:cxn modelId="{CF103329-9FF0-4866-A16E-3CBD0C49C54C}" type="presOf" srcId="{1F3ABC1E-1CB7-4262-9AB5-E606300AD204}" destId="{D5860FC4-0886-4F5D-84B3-4D340C9DAB8F}" srcOrd="0" destOrd="0" presId="urn:microsoft.com/office/officeart/2005/8/layout/hierarchy4"/>
    <dgm:cxn modelId="{6E13BF5E-E88B-42D0-96EE-C4EF2700D734}" type="presOf" srcId="{8988BF49-3B75-44FB-8CB3-F03EFE21321E}" destId="{C878379C-6FEE-43A7-823E-4BF469F12B9A}" srcOrd="0" destOrd="0" presId="urn:microsoft.com/office/officeart/2005/8/layout/hierarchy4"/>
    <dgm:cxn modelId="{A4EA8182-B480-4BAA-843F-B3C8247A6FDC}" srcId="{DCAD1312-E538-4E41-B385-463FFF999549}" destId="{6DDEE49E-7BCE-4181-AE6C-E9D218A13C7D}" srcOrd="1" destOrd="0" parTransId="{CB7F227F-BCF7-455C-A9FA-EAEB2F5F46B0}" sibTransId="{92EB15BC-3133-4006-80AC-5CE8ABADA1EF}"/>
    <dgm:cxn modelId="{AD16EB7E-B0BD-4286-839F-CA5866A84A80}" type="presOf" srcId="{F16E6F89-B126-4F8A-9035-01E708C17B8A}" destId="{BE747268-6147-4AC9-9DA3-2C8ACDD38985}" srcOrd="0" destOrd="0" presId="urn:microsoft.com/office/officeart/2005/8/layout/hierarchy4"/>
    <dgm:cxn modelId="{91A8D40B-F0C6-433E-A93D-C28CA5B5B39A}" srcId="{DCAD1312-E538-4E41-B385-463FFF999549}" destId="{F16E6F89-B126-4F8A-9035-01E708C17B8A}" srcOrd="5" destOrd="0" parTransId="{96CB3AA8-936F-4456-8876-D788076C2878}" sibTransId="{A958A8B5-89BB-42D1-B749-B76619A4E687}"/>
    <dgm:cxn modelId="{57EF8976-D177-4605-8880-12E2158B7586}" srcId="{0A7E85AE-D13E-4D46-A70C-488D2695F905}" destId="{DCAD1312-E538-4E41-B385-463FFF999549}" srcOrd="0" destOrd="0" parTransId="{9CCFF1EA-CC29-4316-89E1-B12629EC579D}" sibTransId="{E565013B-A228-44AC-8592-DD50FBD9CCD4}"/>
    <dgm:cxn modelId="{1F837138-8405-4C86-9886-B6067C8731D4}" type="presOf" srcId="{6DDEE49E-7BCE-4181-AE6C-E9D218A13C7D}" destId="{D9928DF4-CC8E-4B6E-89E4-EEF2FA7CCDDF}" srcOrd="0" destOrd="0" presId="urn:microsoft.com/office/officeart/2005/8/layout/hierarchy4"/>
    <dgm:cxn modelId="{409589F1-4176-4ACB-99F0-0A9AC8954A4C}" srcId="{DCAD1312-E538-4E41-B385-463FFF999549}" destId="{A8BC561F-8484-4414-99FF-4693A6C47881}" srcOrd="3" destOrd="0" parTransId="{FF82120A-05CB-42DA-A224-1544D7D830FA}" sibTransId="{948DE985-46B8-4D11-B2FF-3FAE345A19B3}"/>
    <dgm:cxn modelId="{70BF48C0-47B1-4892-9F92-A1FDE1A3D7AD}" type="presOf" srcId="{A8BC561F-8484-4414-99FF-4693A6C47881}" destId="{88C146D4-6481-41CD-95CA-78D862289E6C}" srcOrd="0" destOrd="0" presId="urn:microsoft.com/office/officeart/2005/8/layout/hierarchy4"/>
    <dgm:cxn modelId="{B414717A-688F-486B-9788-EF4B748070AC}" type="presOf" srcId="{2A7FC307-616D-4D48-A820-1852FDDE48BE}" destId="{C411084C-1545-4C07-8543-9F92C4FFCC0E}" srcOrd="0" destOrd="0" presId="urn:microsoft.com/office/officeart/2005/8/layout/hierarchy4"/>
    <dgm:cxn modelId="{B07DA696-244A-4B9F-AA39-17357C96B71F}" type="presParOf" srcId="{91A053F4-C7B1-4AAA-ABB1-65A8D0836A2C}" destId="{A2FCBE69-F7EF-4855-AD61-A757DABB501F}" srcOrd="0" destOrd="0" presId="urn:microsoft.com/office/officeart/2005/8/layout/hierarchy4"/>
    <dgm:cxn modelId="{2EFC7EFB-D142-48C0-BB3C-443629F37B7E}" type="presParOf" srcId="{A2FCBE69-F7EF-4855-AD61-A757DABB501F}" destId="{2E0CC59C-989B-48AB-A1EB-EDB3058DEFA5}" srcOrd="0" destOrd="0" presId="urn:microsoft.com/office/officeart/2005/8/layout/hierarchy4"/>
    <dgm:cxn modelId="{D7ECB4CC-5F01-4904-B228-A8A84D38F3A3}" type="presParOf" srcId="{A2FCBE69-F7EF-4855-AD61-A757DABB501F}" destId="{A4FF644A-842B-4A44-A14B-756D49A06E01}" srcOrd="1" destOrd="0" presId="urn:microsoft.com/office/officeart/2005/8/layout/hierarchy4"/>
    <dgm:cxn modelId="{138DF652-72D7-4A4B-85A0-BB7A47CAF03B}" type="presParOf" srcId="{A2FCBE69-F7EF-4855-AD61-A757DABB501F}" destId="{223AC23E-3E98-4BF1-AEBE-77AC55FA8454}" srcOrd="2" destOrd="0" presId="urn:microsoft.com/office/officeart/2005/8/layout/hierarchy4"/>
    <dgm:cxn modelId="{A9BEC49D-E4E8-49B1-BA90-E60C0FC8A389}" type="presParOf" srcId="{223AC23E-3E98-4BF1-AEBE-77AC55FA8454}" destId="{45B40516-227D-4DDE-806D-AA30E79C3481}" srcOrd="0" destOrd="0" presId="urn:microsoft.com/office/officeart/2005/8/layout/hierarchy4"/>
    <dgm:cxn modelId="{964A683C-638D-45C3-ABED-7928C3180D37}" type="presParOf" srcId="{45B40516-227D-4DDE-806D-AA30E79C3481}" destId="{C411084C-1545-4C07-8543-9F92C4FFCC0E}" srcOrd="0" destOrd="0" presId="urn:microsoft.com/office/officeart/2005/8/layout/hierarchy4"/>
    <dgm:cxn modelId="{8FDD8CB0-9548-4684-9C00-D66B20F2BB25}" type="presParOf" srcId="{45B40516-227D-4DDE-806D-AA30E79C3481}" destId="{1FF34FB1-690E-4577-B35C-F835A758AEE5}" srcOrd="1" destOrd="0" presId="urn:microsoft.com/office/officeart/2005/8/layout/hierarchy4"/>
    <dgm:cxn modelId="{B978A7A1-5AB9-412C-BDD0-62F3E7FE9A5C}" type="presParOf" srcId="{223AC23E-3E98-4BF1-AEBE-77AC55FA8454}" destId="{CC6B144C-CEA2-4FAE-AB65-8BDFF4AEAA48}" srcOrd="1" destOrd="0" presId="urn:microsoft.com/office/officeart/2005/8/layout/hierarchy4"/>
    <dgm:cxn modelId="{05C6520A-C837-4D8B-B6B7-B6E437FCBB05}" type="presParOf" srcId="{223AC23E-3E98-4BF1-AEBE-77AC55FA8454}" destId="{ECAE99DC-9703-4402-A22D-7641D8C160F3}" srcOrd="2" destOrd="0" presId="urn:microsoft.com/office/officeart/2005/8/layout/hierarchy4"/>
    <dgm:cxn modelId="{62C33C9D-1B08-406C-96EA-F537BE50E29B}" type="presParOf" srcId="{ECAE99DC-9703-4402-A22D-7641D8C160F3}" destId="{D9928DF4-CC8E-4B6E-89E4-EEF2FA7CCDDF}" srcOrd="0" destOrd="0" presId="urn:microsoft.com/office/officeart/2005/8/layout/hierarchy4"/>
    <dgm:cxn modelId="{B00317F3-D7CD-4810-B33E-8432DDCC8717}" type="presParOf" srcId="{ECAE99DC-9703-4402-A22D-7641D8C160F3}" destId="{244124DE-36EA-4964-B948-2A69CD03E5A9}" srcOrd="1" destOrd="0" presId="urn:microsoft.com/office/officeart/2005/8/layout/hierarchy4"/>
    <dgm:cxn modelId="{FACC7F4D-9320-4D28-9B95-C7A2F466BE0F}" type="presParOf" srcId="{223AC23E-3E98-4BF1-AEBE-77AC55FA8454}" destId="{54BF4C5A-1A90-488E-B64E-DB8F2DD21BB4}" srcOrd="3" destOrd="0" presId="urn:microsoft.com/office/officeart/2005/8/layout/hierarchy4"/>
    <dgm:cxn modelId="{B42BB40A-93EB-4E92-9F31-4DB71574445A}" type="presParOf" srcId="{223AC23E-3E98-4BF1-AEBE-77AC55FA8454}" destId="{7DAF63CD-8827-4647-A42E-2C24233CE172}" srcOrd="4" destOrd="0" presId="urn:microsoft.com/office/officeart/2005/8/layout/hierarchy4"/>
    <dgm:cxn modelId="{6C300551-F5FE-4404-9442-7D9037586095}" type="presParOf" srcId="{7DAF63CD-8827-4647-A42E-2C24233CE172}" destId="{C878379C-6FEE-43A7-823E-4BF469F12B9A}" srcOrd="0" destOrd="0" presId="urn:microsoft.com/office/officeart/2005/8/layout/hierarchy4"/>
    <dgm:cxn modelId="{C2B589A4-2178-452D-91C5-0C1E820D5A15}" type="presParOf" srcId="{7DAF63CD-8827-4647-A42E-2C24233CE172}" destId="{DD061272-F8DE-465D-B27F-C6501139EA63}" srcOrd="1" destOrd="0" presId="urn:microsoft.com/office/officeart/2005/8/layout/hierarchy4"/>
    <dgm:cxn modelId="{C5C5579B-1D0F-4F16-9725-A77B4F1C0AF0}" type="presParOf" srcId="{223AC23E-3E98-4BF1-AEBE-77AC55FA8454}" destId="{71AB2B9D-7550-40E2-B1B5-F96A4D54C975}" srcOrd="5" destOrd="0" presId="urn:microsoft.com/office/officeart/2005/8/layout/hierarchy4"/>
    <dgm:cxn modelId="{BA05FE1C-D037-47A5-9A9D-52963D2793B2}" type="presParOf" srcId="{223AC23E-3E98-4BF1-AEBE-77AC55FA8454}" destId="{505915D2-853B-4407-9732-EFB592EE8937}" srcOrd="6" destOrd="0" presId="urn:microsoft.com/office/officeart/2005/8/layout/hierarchy4"/>
    <dgm:cxn modelId="{6C1CF380-322F-42A8-A842-6E4D44329968}" type="presParOf" srcId="{505915D2-853B-4407-9732-EFB592EE8937}" destId="{88C146D4-6481-41CD-95CA-78D862289E6C}" srcOrd="0" destOrd="0" presId="urn:microsoft.com/office/officeart/2005/8/layout/hierarchy4"/>
    <dgm:cxn modelId="{642BE1A9-F416-48D0-BA2C-CE79809CCB34}" type="presParOf" srcId="{505915D2-853B-4407-9732-EFB592EE8937}" destId="{3C651530-0056-4E1B-96A0-ADBE10547078}" srcOrd="1" destOrd="0" presId="urn:microsoft.com/office/officeart/2005/8/layout/hierarchy4"/>
    <dgm:cxn modelId="{4743ED09-7A6A-4CEF-9ADC-DB669FB7D995}" type="presParOf" srcId="{223AC23E-3E98-4BF1-AEBE-77AC55FA8454}" destId="{B5D0589C-DE8F-4448-B23A-42EB15CECF0C}" srcOrd="7" destOrd="0" presId="urn:microsoft.com/office/officeart/2005/8/layout/hierarchy4"/>
    <dgm:cxn modelId="{93402FD7-C1D6-453B-806C-65C9438FB9B2}" type="presParOf" srcId="{223AC23E-3E98-4BF1-AEBE-77AC55FA8454}" destId="{9AA4EEDC-6D19-466A-A05D-EFACF98FDA67}" srcOrd="8" destOrd="0" presId="urn:microsoft.com/office/officeart/2005/8/layout/hierarchy4"/>
    <dgm:cxn modelId="{6B12F7D6-D5E0-481A-BED4-BB1C8042596E}" type="presParOf" srcId="{9AA4EEDC-6D19-466A-A05D-EFACF98FDA67}" destId="{D5860FC4-0886-4F5D-84B3-4D340C9DAB8F}" srcOrd="0" destOrd="0" presId="urn:microsoft.com/office/officeart/2005/8/layout/hierarchy4"/>
    <dgm:cxn modelId="{664995D6-9F75-4BAA-9626-E2B40CB69148}" type="presParOf" srcId="{9AA4EEDC-6D19-466A-A05D-EFACF98FDA67}" destId="{2BF5142D-F053-497F-BFF9-87AB8A51DC29}" srcOrd="1" destOrd="0" presId="urn:microsoft.com/office/officeart/2005/8/layout/hierarchy4"/>
    <dgm:cxn modelId="{E126C08C-DA61-4B08-82C2-8FCF8829648A}" type="presParOf" srcId="{223AC23E-3E98-4BF1-AEBE-77AC55FA8454}" destId="{BCDDEC41-5334-4F48-B9BA-8F8B3EC9386B}" srcOrd="9" destOrd="0" presId="urn:microsoft.com/office/officeart/2005/8/layout/hierarchy4"/>
    <dgm:cxn modelId="{BF291F52-AAD0-48C3-B574-25FBDC00E9BF}" type="presParOf" srcId="{223AC23E-3E98-4BF1-AEBE-77AC55FA8454}" destId="{24C9FAB9-5E10-40E9-BBDA-C69A1DBA7CD3}" srcOrd="10" destOrd="0" presId="urn:microsoft.com/office/officeart/2005/8/layout/hierarchy4"/>
    <dgm:cxn modelId="{21E59414-C166-4C7C-B978-951CAE053A83}" type="presParOf" srcId="{24C9FAB9-5E10-40E9-BBDA-C69A1DBA7CD3}" destId="{BE747268-6147-4AC9-9DA3-2C8ACDD38985}" srcOrd="0" destOrd="0" presId="urn:microsoft.com/office/officeart/2005/8/layout/hierarchy4"/>
    <dgm:cxn modelId="{684D11FB-7608-45A7-AE70-D193D86615F3}" type="presParOf" srcId="{24C9FAB9-5E10-40E9-BBDA-C69A1DBA7CD3}" destId="{FDD2B8EB-E0B7-46D4-98D9-DC7516BFECEB}"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A7E85AE-D13E-4D46-A70C-488D2695F905}" type="doc">
      <dgm:prSet loTypeId="urn:microsoft.com/office/officeart/2005/8/layout/hierarchy4" loCatId="list" qsTypeId="urn:microsoft.com/office/officeart/2005/8/quickstyle/simple1" qsCatId="simple" csTypeId="urn:microsoft.com/office/officeart/2005/8/colors/accent1_2" csCatId="accent1" phldr="1"/>
      <dgm:spPr/>
      <dgm:t>
        <a:bodyPr/>
        <a:lstStyle/>
        <a:p>
          <a:endParaRPr lang="en-US"/>
        </a:p>
      </dgm:t>
    </dgm:pt>
    <dgm:pt modelId="{6DDEE49E-7BCE-4181-AE6C-E9D218A13C7D}">
      <dgm:prSet phldrT="[Text]"/>
      <dgm:spPr>
        <a:solidFill>
          <a:srgbClr val="7030A0"/>
        </a:solidFill>
      </dgm:spPr>
      <dgm:t>
        <a:bodyPr/>
        <a:lstStyle/>
        <a:p>
          <a:r>
            <a:rPr lang="en-US" dirty="0" smtClean="0"/>
            <a:t>Asia Networks Director</a:t>
          </a:r>
        </a:p>
        <a:p>
          <a:r>
            <a:rPr lang="en-US" dirty="0" smtClean="0"/>
            <a:t>Maneesha Dhir (India)</a:t>
          </a:r>
        </a:p>
      </dgm:t>
    </dgm:pt>
    <dgm:pt modelId="{CB7F227F-BCF7-455C-A9FA-EAEB2F5F46B0}" type="parTrans" cxnId="{A4EA8182-B480-4BAA-843F-B3C8247A6FDC}">
      <dgm:prSet/>
      <dgm:spPr/>
      <dgm:t>
        <a:bodyPr/>
        <a:lstStyle/>
        <a:p>
          <a:endParaRPr lang="en-US"/>
        </a:p>
      </dgm:t>
    </dgm:pt>
    <dgm:pt modelId="{92EB15BC-3133-4006-80AC-5CE8ABADA1EF}" type="sibTrans" cxnId="{A4EA8182-B480-4BAA-843F-B3C8247A6FDC}">
      <dgm:prSet/>
      <dgm:spPr/>
      <dgm:t>
        <a:bodyPr/>
        <a:lstStyle/>
        <a:p>
          <a:endParaRPr lang="en-US"/>
        </a:p>
      </dgm:t>
    </dgm:pt>
    <dgm:pt modelId="{DCAD1312-E538-4E41-B385-463FFF999549}">
      <dgm:prSet phldrT="[Text]" custT="1"/>
      <dgm:spPr>
        <a:solidFill>
          <a:srgbClr val="7030A0"/>
        </a:solidFill>
      </dgm:spPr>
      <dgm:t>
        <a:bodyPr/>
        <a:lstStyle/>
        <a:p>
          <a:r>
            <a:rPr lang="en-US" sz="1800" dirty="0" smtClean="0"/>
            <a:t>Management Committee</a:t>
          </a:r>
        </a:p>
      </dgm:t>
    </dgm:pt>
    <dgm:pt modelId="{9CCFF1EA-CC29-4316-89E1-B12629EC579D}" type="parTrans" cxnId="{57EF8976-D177-4605-8880-12E2158B7586}">
      <dgm:prSet/>
      <dgm:spPr/>
      <dgm:t>
        <a:bodyPr/>
        <a:lstStyle/>
        <a:p>
          <a:endParaRPr lang="en-US"/>
        </a:p>
      </dgm:t>
    </dgm:pt>
    <dgm:pt modelId="{E565013B-A228-44AC-8592-DD50FBD9CCD4}" type="sibTrans" cxnId="{57EF8976-D177-4605-8880-12E2158B7586}">
      <dgm:prSet/>
      <dgm:spPr/>
      <dgm:t>
        <a:bodyPr/>
        <a:lstStyle/>
        <a:p>
          <a:endParaRPr lang="en-US"/>
        </a:p>
      </dgm:t>
    </dgm:pt>
    <dgm:pt modelId="{2A7FC307-616D-4D48-A820-1852FDDE48BE}">
      <dgm:prSet phldrT="[Text]"/>
      <dgm:spPr>
        <a:solidFill>
          <a:srgbClr val="7030A0"/>
        </a:solidFill>
      </dgm:spPr>
      <dgm:t>
        <a:bodyPr/>
        <a:lstStyle/>
        <a:p>
          <a:r>
            <a:rPr lang="en-US" dirty="0" smtClean="0"/>
            <a:t>Asia Regional Director</a:t>
          </a:r>
        </a:p>
        <a:p>
          <a:r>
            <a:rPr lang="en-US" dirty="0" smtClean="0"/>
            <a:t>Aisling Dwyer (Hong Kong)</a:t>
          </a:r>
        </a:p>
      </dgm:t>
    </dgm:pt>
    <dgm:pt modelId="{D5922D04-60E1-4878-B2B7-17A40DB022D1}" type="parTrans" cxnId="{0527F52E-6BEC-4496-B8B5-E04419C6800A}">
      <dgm:prSet/>
      <dgm:spPr/>
      <dgm:t>
        <a:bodyPr/>
        <a:lstStyle/>
        <a:p>
          <a:endParaRPr lang="en-US"/>
        </a:p>
      </dgm:t>
    </dgm:pt>
    <dgm:pt modelId="{AD580D29-408F-445D-9F60-50CA03183FCF}" type="sibTrans" cxnId="{0527F52E-6BEC-4496-B8B5-E04419C6800A}">
      <dgm:prSet/>
      <dgm:spPr/>
      <dgm:t>
        <a:bodyPr/>
        <a:lstStyle/>
        <a:p>
          <a:endParaRPr lang="en-US"/>
        </a:p>
      </dgm:t>
    </dgm:pt>
    <dgm:pt modelId="{1F3ABC1E-1CB7-4262-9AB5-E606300AD204}">
      <dgm:prSet phldrT="[Text]"/>
      <dgm:spPr>
        <a:solidFill>
          <a:srgbClr val="7030A0"/>
        </a:solidFill>
      </dgm:spPr>
      <dgm:t>
        <a:bodyPr/>
        <a:lstStyle/>
        <a:p>
          <a:r>
            <a:rPr lang="en-US" dirty="0" smtClean="0"/>
            <a:t>Global Networks Director</a:t>
          </a:r>
        </a:p>
        <a:p>
          <a:r>
            <a:rPr lang="en-US" dirty="0" smtClean="0"/>
            <a:t>Blanche Zelmanovich (New York)</a:t>
          </a:r>
          <a:endParaRPr lang="en-US" dirty="0"/>
        </a:p>
      </dgm:t>
    </dgm:pt>
    <dgm:pt modelId="{70A5B9E8-07E1-4F45-9044-F875073787F5}" type="parTrans" cxnId="{CFB9BD5C-7B21-4A2D-992D-7ABF6F8A86E5}">
      <dgm:prSet/>
      <dgm:spPr/>
      <dgm:t>
        <a:bodyPr/>
        <a:lstStyle/>
        <a:p>
          <a:endParaRPr lang="en-US"/>
        </a:p>
      </dgm:t>
    </dgm:pt>
    <dgm:pt modelId="{243811CA-D26D-4874-AC2A-B46FCCAD6DDA}" type="sibTrans" cxnId="{CFB9BD5C-7B21-4A2D-992D-7ABF6F8A86E5}">
      <dgm:prSet/>
      <dgm:spPr/>
      <dgm:t>
        <a:bodyPr/>
        <a:lstStyle/>
        <a:p>
          <a:endParaRPr lang="en-US"/>
        </a:p>
      </dgm:t>
    </dgm:pt>
    <dgm:pt modelId="{F16E6F89-B126-4F8A-9035-01E708C17B8A}">
      <dgm:prSet phldrT="[Text]"/>
      <dgm:spPr>
        <a:solidFill>
          <a:srgbClr val="7030A0"/>
        </a:solidFill>
      </dgm:spPr>
      <dgm:t>
        <a:bodyPr/>
        <a:lstStyle/>
        <a:p>
          <a:r>
            <a:rPr lang="en-US" dirty="0" smtClean="0"/>
            <a:t>Latin America Regional Director Beatriz Faneca (Brazil)</a:t>
          </a:r>
        </a:p>
      </dgm:t>
    </dgm:pt>
    <dgm:pt modelId="{96CB3AA8-936F-4456-8876-D788076C2878}" type="parTrans" cxnId="{91A8D40B-F0C6-433E-A93D-C28CA5B5B39A}">
      <dgm:prSet/>
      <dgm:spPr/>
      <dgm:t>
        <a:bodyPr/>
        <a:lstStyle/>
        <a:p>
          <a:endParaRPr lang="en-US"/>
        </a:p>
      </dgm:t>
    </dgm:pt>
    <dgm:pt modelId="{A958A8B5-89BB-42D1-B749-B76619A4E687}" type="sibTrans" cxnId="{91A8D40B-F0C6-433E-A93D-C28CA5B5B39A}">
      <dgm:prSet/>
      <dgm:spPr/>
      <dgm:t>
        <a:bodyPr/>
        <a:lstStyle/>
        <a:p>
          <a:endParaRPr lang="en-US"/>
        </a:p>
      </dgm:t>
    </dgm:pt>
    <dgm:pt modelId="{F2DC0C86-CC1E-41C7-917B-1A029A2273A5}">
      <dgm:prSet/>
      <dgm:spPr>
        <a:solidFill>
          <a:srgbClr val="7030A0"/>
        </a:solidFill>
      </dgm:spPr>
      <dgm:t>
        <a:bodyPr/>
        <a:lstStyle/>
        <a:p>
          <a:r>
            <a:rPr lang="en-US" dirty="0" smtClean="0"/>
            <a:t>Europe Regional Director</a:t>
          </a:r>
        </a:p>
        <a:p>
          <a:r>
            <a:rPr lang="en-US" dirty="0" smtClean="0"/>
            <a:t>Gemma Freeman (Ireland)</a:t>
          </a:r>
        </a:p>
      </dgm:t>
    </dgm:pt>
    <dgm:pt modelId="{0315BA03-98D9-47BA-B315-B7270A9171C8}" type="parTrans" cxnId="{E8B87202-233C-4E4D-B11B-A472BD78EC56}">
      <dgm:prSet/>
      <dgm:spPr/>
      <dgm:t>
        <a:bodyPr/>
        <a:lstStyle/>
        <a:p>
          <a:endParaRPr lang="en-US"/>
        </a:p>
      </dgm:t>
    </dgm:pt>
    <dgm:pt modelId="{1E502A09-D63F-4FE7-ADE4-B692C4A015AF}" type="sibTrans" cxnId="{E8B87202-233C-4E4D-B11B-A472BD78EC56}">
      <dgm:prSet/>
      <dgm:spPr/>
      <dgm:t>
        <a:bodyPr/>
        <a:lstStyle/>
        <a:p>
          <a:endParaRPr lang="en-US"/>
        </a:p>
      </dgm:t>
    </dgm:pt>
    <dgm:pt modelId="{BBD46A7D-8C03-4771-9250-93F16FD9271F}">
      <dgm:prSet/>
      <dgm:spPr>
        <a:solidFill>
          <a:srgbClr val="7030A0"/>
        </a:solidFill>
      </dgm:spPr>
      <dgm:t>
        <a:bodyPr/>
        <a:lstStyle/>
        <a:p>
          <a:r>
            <a:rPr lang="en-US" dirty="0" smtClean="0"/>
            <a:t>Europe Networks Director</a:t>
          </a:r>
        </a:p>
        <a:p>
          <a:r>
            <a:rPr lang="en-US" dirty="0" smtClean="0"/>
            <a:t>Rebecca Hume (London)</a:t>
          </a:r>
          <a:endParaRPr lang="en-US" dirty="0"/>
        </a:p>
      </dgm:t>
    </dgm:pt>
    <dgm:pt modelId="{54D1BC1C-EC33-4874-A78B-E1BE0C44E6DB}" type="parTrans" cxnId="{AF64DA9C-A3BA-4B01-9087-BAC8B7EEDEF5}">
      <dgm:prSet/>
      <dgm:spPr/>
      <dgm:t>
        <a:bodyPr/>
        <a:lstStyle/>
        <a:p>
          <a:endParaRPr lang="en-US"/>
        </a:p>
      </dgm:t>
    </dgm:pt>
    <dgm:pt modelId="{96830FC6-69EA-4CDB-AA6D-B01AF2EEF729}" type="sibTrans" cxnId="{AF64DA9C-A3BA-4B01-9087-BAC8B7EEDEF5}">
      <dgm:prSet/>
      <dgm:spPr/>
      <dgm:t>
        <a:bodyPr/>
        <a:lstStyle/>
        <a:p>
          <a:endParaRPr lang="en-US"/>
        </a:p>
      </dgm:t>
    </dgm:pt>
    <dgm:pt modelId="{3C30E3A3-8C59-450A-B90A-C15613D2407A}">
      <dgm:prSet phldrT="[Text]"/>
      <dgm:spPr>
        <a:solidFill>
          <a:srgbClr val="7030A0"/>
        </a:solidFill>
      </dgm:spPr>
      <dgm:t>
        <a:bodyPr/>
        <a:lstStyle/>
        <a:p>
          <a:r>
            <a:rPr lang="en-US" dirty="0" smtClean="0"/>
            <a:t>U.S. Networks Co-Directors</a:t>
          </a:r>
        </a:p>
        <a:p>
          <a:r>
            <a:rPr lang="en-US" dirty="0" smtClean="0"/>
            <a:t>Rebecca DeMarb (Wisconsin)</a:t>
          </a:r>
        </a:p>
      </dgm:t>
    </dgm:pt>
    <dgm:pt modelId="{7D41F8F6-CA10-4B93-B2DD-E455A206D8E2}" type="parTrans" cxnId="{C6200746-C888-4234-BC34-B4AA610FE17F}">
      <dgm:prSet/>
      <dgm:spPr/>
      <dgm:t>
        <a:bodyPr/>
        <a:lstStyle/>
        <a:p>
          <a:endParaRPr lang="en-US"/>
        </a:p>
      </dgm:t>
    </dgm:pt>
    <dgm:pt modelId="{A03F5707-3AFF-4620-8C4F-448F8D79F21F}" type="sibTrans" cxnId="{C6200746-C888-4234-BC34-B4AA610FE17F}">
      <dgm:prSet/>
      <dgm:spPr/>
      <dgm:t>
        <a:bodyPr/>
        <a:lstStyle/>
        <a:p>
          <a:endParaRPr lang="en-US"/>
        </a:p>
      </dgm:t>
    </dgm:pt>
    <dgm:pt modelId="{4BF7E593-FD94-482D-B26A-FDA93A392ADD}">
      <dgm:prSet phldrT="[Text]"/>
      <dgm:spPr>
        <a:solidFill>
          <a:srgbClr val="7030A0"/>
        </a:solidFill>
      </dgm:spPr>
      <dgm:t>
        <a:bodyPr/>
        <a:lstStyle/>
        <a:p>
          <a:r>
            <a:rPr lang="en-US" dirty="0" smtClean="0"/>
            <a:t>New Network &amp; Regional Development Co-Director </a:t>
          </a:r>
        </a:p>
        <a:p>
          <a:r>
            <a:rPr lang="en-US" dirty="0" smtClean="0"/>
            <a:t>Megan Clontz (Dallas/ Ft. Worth)</a:t>
          </a:r>
        </a:p>
      </dgm:t>
    </dgm:pt>
    <dgm:pt modelId="{7D4A6331-DAFD-4750-B6FC-9964AC0742DF}" type="parTrans" cxnId="{4B6CE171-2F05-43EA-A0F2-29F4AABB508A}">
      <dgm:prSet/>
      <dgm:spPr/>
      <dgm:t>
        <a:bodyPr/>
        <a:lstStyle/>
        <a:p>
          <a:endParaRPr lang="en-US"/>
        </a:p>
      </dgm:t>
    </dgm:pt>
    <dgm:pt modelId="{4574B310-E9C5-456B-A919-70F80CC34927}" type="sibTrans" cxnId="{4B6CE171-2F05-43EA-A0F2-29F4AABB508A}">
      <dgm:prSet/>
      <dgm:spPr/>
      <dgm:t>
        <a:bodyPr/>
        <a:lstStyle/>
        <a:p>
          <a:endParaRPr lang="en-US"/>
        </a:p>
      </dgm:t>
    </dgm:pt>
    <dgm:pt modelId="{A9B05E5C-F1C8-4762-B8DE-095883EEA3F3}">
      <dgm:prSet phldrT="[Text]"/>
      <dgm:spPr>
        <a:solidFill>
          <a:srgbClr val="7030A0"/>
        </a:solidFill>
      </dgm:spPr>
      <dgm:t>
        <a:bodyPr/>
        <a:lstStyle/>
        <a:p>
          <a:r>
            <a:rPr lang="en-US" dirty="0" smtClean="0"/>
            <a:t>New Network &amp; Regional Development Co-Director</a:t>
          </a:r>
        </a:p>
        <a:p>
          <a:r>
            <a:rPr lang="en-US" dirty="0" smtClean="0"/>
            <a:t>Margot MacIniss (Cayman Islands)</a:t>
          </a:r>
        </a:p>
      </dgm:t>
    </dgm:pt>
    <dgm:pt modelId="{1D14484D-43F8-4CDC-A93B-FC9ADC2256EF}" type="parTrans" cxnId="{1DC17D00-0940-44EA-B474-0B7C73B49E49}">
      <dgm:prSet/>
      <dgm:spPr/>
      <dgm:t>
        <a:bodyPr/>
        <a:lstStyle/>
        <a:p>
          <a:endParaRPr lang="en-US"/>
        </a:p>
      </dgm:t>
    </dgm:pt>
    <dgm:pt modelId="{D42548D5-0AEC-4952-82CF-6263576139B1}" type="sibTrans" cxnId="{1DC17D00-0940-44EA-B474-0B7C73B49E49}">
      <dgm:prSet/>
      <dgm:spPr/>
      <dgm:t>
        <a:bodyPr/>
        <a:lstStyle/>
        <a:p>
          <a:endParaRPr lang="en-US"/>
        </a:p>
      </dgm:t>
    </dgm:pt>
    <dgm:pt modelId="{581AD1ED-9F07-4AE7-9997-D50A2F675E42}">
      <dgm:prSet/>
      <dgm:spPr>
        <a:solidFill>
          <a:srgbClr val="7030A0"/>
        </a:solidFill>
      </dgm:spPr>
      <dgm:t>
        <a:bodyPr/>
        <a:lstStyle/>
        <a:p>
          <a:r>
            <a:rPr lang="en-US" dirty="0" smtClean="0"/>
            <a:t>Communications Co-Director </a:t>
          </a:r>
        </a:p>
        <a:p>
          <a:r>
            <a:rPr lang="en-US" dirty="0" smtClean="0"/>
            <a:t>Sara-Ann Wilson (Ontario)</a:t>
          </a:r>
        </a:p>
      </dgm:t>
    </dgm:pt>
    <dgm:pt modelId="{48A0429F-C26D-428D-9D3C-E6E764B61758}" type="parTrans" cxnId="{D60D5AC5-CACB-4783-892E-B2F2C173E0A5}">
      <dgm:prSet/>
      <dgm:spPr/>
      <dgm:t>
        <a:bodyPr/>
        <a:lstStyle/>
        <a:p>
          <a:endParaRPr lang="en-US"/>
        </a:p>
      </dgm:t>
    </dgm:pt>
    <dgm:pt modelId="{FADB929D-2477-41F8-BFA7-1F040FE07ECC}" type="sibTrans" cxnId="{D60D5AC5-CACB-4783-892E-B2F2C173E0A5}">
      <dgm:prSet/>
      <dgm:spPr/>
      <dgm:t>
        <a:bodyPr/>
        <a:lstStyle/>
        <a:p>
          <a:endParaRPr lang="en-US"/>
        </a:p>
      </dgm:t>
    </dgm:pt>
    <dgm:pt modelId="{39C56689-9790-4C47-9BC2-4C031E354E2A}">
      <dgm:prSet/>
      <dgm:spPr>
        <a:solidFill>
          <a:srgbClr val="7030A0"/>
        </a:solidFill>
      </dgm:spPr>
      <dgm:t>
        <a:bodyPr/>
        <a:lstStyle/>
        <a:p>
          <a:r>
            <a:rPr lang="en-US" dirty="0" smtClean="0"/>
            <a:t>Co-Member Services Director</a:t>
          </a:r>
        </a:p>
        <a:p>
          <a:r>
            <a:rPr lang="en-US" dirty="0" smtClean="0"/>
            <a:t>Stuti Jain (Singapore)</a:t>
          </a:r>
        </a:p>
      </dgm:t>
    </dgm:pt>
    <dgm:pt modelId="{533D6E88-130B-4D29-99D1-373D68D68F73}" type="parTrans" cxnId="{3894E317-860D-4069-B175-4275400B6FC4}">
      <dgm:prSet/>
      <dgm:spPr/>
      <dgm:t>
        <a:bodyPr/>
        <a:lstStyle/>
        <a:p>
          <a:endParaRPr lang="en-US"/>
        </a:p>
      </dgm:t>
    </dgm:pt>
    <dgm:pt modelId="{492869BD-093E-493D-8485-8873DE23C7B1}" type="sibTrans" cxnId="{3894E317-860D-4069-B175-4275400B6FC4}">
      <dgm:prSet/>
      <dgm:spPr/>
      <dgm:t>
        <a:bodyPr/>
        <a:lstStyle/>
        <a:p>
          <a:endParaRPr lang="en-US"/>
        </a:p>
      </dgm:t>
    </dgm:pt>
    <dgm:pt modelId="{A9D280E1-6360-4696-A8A0-91DBFFAC266F}">
      <dgm:prSet phldrT="[Text]"/>
      <dgm:spPr>
        <a:solidFill>
          <a:srgbClr val="7030A0"/>
        </a:solidFill>
      </dgm:spPr>
      <dgm:t>
        <a:bodyPr/>
        <a:lstStyle/>
        <a:p>
          <a:r>
            <a:rPr lang="en-US" dirty="0" smtClean="0"/>
            <a:t>U.S. Program Committee Co-Director</a:t>
          </a:r>
        </a:p>
        <a:p>
          <a:r>
            <a:rPr lang="en-US" dirty="0" smtClean="0"/>
            <a:t>Solymar Castillo (Puerto Rico)</a:t>
          </a:r>
          <a:endParaRPr lang="en-US" dirty="0"/>
        </a:p>
      </dgm:t>
    </dgm:pt>
    <dgm:pt modelId="{F5D8561D-ECCF-47FC-B870-4DFA44FB8971}" type="parTrans" cxnId="{5FA9E4B0-A59B-41C2-8A94-4FED6FDAB55D}">
      <dgm:prSet/>
      <dgm:spPr/>
      <dgm:t>
        <a:bodyPr/>
        <a:lstStyle/>
        <a:p>
          <a:endParaRPr lang="en-US"/>
        </a:p>
      </dgm:t>
    </dgm:pt>
    <dgm:pt modelId="{271F6222-D6B3-45D6-B329-9B6F0F483AEF}" type="sibTrans" cxnId="{5FA9E4B0-A59B-41C2-8A94-4FED6FDAB55D}">
      <dgm:prSet/>
      <dgm:spPr/>
      <dgm:t>
        <a:bodyPr/>
        <a:lstStyle/>
        <a:p>
          <a:endParaRPr lang="en-US"/>
        </a:p>
      </dgm:t>
    </dgm:pt>
    <dgm:pt modelId="{A6FDED68-BC9A-48EB-9471-BB1B9F7D3FE5}">
      <dgm:prSet phldrT="[Text]"/>
      <dgm:spPr>
        <a:solidFill>
          <a:srgbClr val="7030A0"/>
        </a:solidFill>
      </dgm:spPr>
      <dgm:t>
        <a:bodyPr/>
        <a:lstStyle/>
        <a:p>
          <a:r>
            <a:rPr lang="en-US" dirty="0" smtClean="0"/>
            <a:t>International Vice Program Director</a:t>
          </a:r>
        </a:p>
        <a:p>
          <a:r>
            <a:rPr lang="en-US" dirty="0" smtClean="0"/>
            <a:t>Veronica Chan (Hong Kong)</a:t>
          </a:r>
        </a:p>
      </dgm:t>
    </dgm:pt>
    <dgm:pt modelId="{340BE39B-C680-40AC-9525-8F8770BD43A6}" type="parTrans" cxnId="{DD642DF4-C7F1-4487-BDEE-C7DA7BF43796}">
      <dgm:prSet/>
      <dgm:spPr/>
      <dgm:t>
        <a:bodyPr/>
        <a:lstStyle/>
        <a:p>
          <a:endParaRPr lang="en-US"/>
        </a:p>
      </dgm:t>
    </dgm:pt>
    <dgm:pt modelId="{EACEE520-6F02-4236-9051-6B0085489566}" type="sibTrans" cxnId="{DD642DF4-C7F1-4487-BDEE-C7DA7BF43796}">
      <dgm:prSet/>
      <dgm:spPr/>
      <dgm:t>
        <a:bodyPr/>
        <a:lstStyle/>
        <a:p>
          <a:endParaRPr lang="en-US"/>
        </a:p>
      </dgm:t>
    </dgm:pt>
    <dgm:pt modelId="{4F6C86AF-6A48-42B0-B63C-6D396648E4E7}">
      <dgm:prSet phldrT="[Text]"/>
      <dgm:spPr>
        <a:solidFill>
          <a:srgbClr val="7030A0"/>
        </a:solidFill>
      </dgm:spPr>
      <dgm:t>
        <a:bodyPr/>
        <a:lstStyle/>
        <a:p>
          <a:r>
            <a:rPr lang="en-US" dirty="0" smtClean="0"/>
            <a:t>International Program Director</a:t>
          </a:r>
        </a:p>
        <a:p>
          <a:r>
            <a:rPr lang="en-US" dirty="0" smtClean="0"/>
            <a:t>Nyana Miller (Florida)</a:t>
          </a:r>
        </a:p>
      </dgm:t>
    </dgm:pt>
    <dgm:pt modelId="{A777C6DF-63D5-48E0-BCD8-091B748F54C1}" type="parTrans" cxnId="{56E86EC2-9685-49D2-994E-A11AC6D5749F}">
      <dgm:prSet/>
      <dgm:spPr/>
      <dgm:t>
        <a:bodyPr/>
        <a:lstStyle/>
        <a:p>
          <a:endParaRPr lang="en-US"/>
        </a:p>
      </dgm:t>
    </dgm:pt>
    <dgm:pt modelId="{01100B6A-7DD7-4E32-B846-3C0EEE3563AF}" type="sibTrans" cxnId="{56E86EC2-9685-49D2-994E-A11AC6D5749F}">
      <dgm:prSet/>
      <dgm:spPr/>
      <dgm:t>
        <a:bodyPr/>
        <a:lstStyle/>
        <a:p>
          <a:endParaRPr lang="en-US"/>
        </a:p>
      </dgm:t>
    </dgm:pt>
    <dgm:pt modelId="{8F6FDC07-25AB-47FD-B972-4460C92CF041}">
      <dgm:prSet phldrT="[Text]"/>
      <dgm:spPr>
        <a:solidFill>
          <a:srgbClr val="7030A0"/>
        </a:solidFill>
      </dgm:spPr>
      <dgm:t>
        <a:bodyPr/>
        <a:lstStyle/>
        <a:p>
          <a:r>
            <a:rPr lang="en-US" dirty="0" smtClean="0"/>
            <a:t>U.S. Networks Co-Directors</a:t>
          </a:r>
        </a:p>
        <a:p>
          <a:r>
            <a:rPr lang="en-US" dirty="0" smtClean="0"/>
            <a:t>Anne Vanderkamp (Chicago)</a:t>
          </a:r>
        </a:p>
      </dgm:t>
    </dgm:pt>
    <dgm:pt modelId="{11C7A660-B84D-480F-832E-C7386440CAAA}" type="parTrans" cxnId="{23C61FFE-A945-4BB3-8924-4BD0C83C71D6}">
      <dgm:prSet/>
      <dgm:spPr/>
      <dgm:t>
        <a:bodyPr/>
        <a:lstStyle/>
        <a:p>
          <a:endParaRPr lang="en-US"/>
        </a:p>
      </dgm:t>
    </dgm:pt>
    <dgm:pt modelId="{387BDB42-C8D2-44A0-ADED-5D20FFDCC359}" type="sibTrans" cxnId="{23C61FFE-A945-4BB3-8924-4BD0C83C71D6}">
      <dgm:prSet/>
      <dgm:spPr/>
      <dgm:t>
        <a:bodyPr/>
        <a:lstStyle/>
        <a:p>
          <a:endParaRPr lang="en-US"/>
        </a:p>
      </dgm:t>
    </dgm:pt>
    <dgm:pt modelId="{ABA27201-36D3-4BD8-A538-953AF5D2E3EF}">
      <dgm:prSet phldrT="[Text]"/>
      <dgm:spPr>
        <a:solidFill>
          <a:srgbClr val="7030A0"/>
        </a:solidFill>
      </dgm:spPr>
      <dgm:t>
        <a:bodyPr/>
        <a:lstStyle/>
        <a:p>
          <a:r>
            <a:rPr lang="en-US" dirty="0" smtClean="0"/>
            <a:t>Communications Co-Director</a:t>
          </a:r>
        </a:p>
        <a:p>
          <a:r>
            <a:rPr lang="en-US" dirty="0" smtClean="0"/>
            <a:t>Bodie Colwell (New England)</a:t>
          </a:r>
          <a:endParaRPr lang="en-US" dirty="0"/>
        </a:p>
      </dgm:t>
    </dgm:pt>
    <dgm:pt modelId="{02F3D78E-9946-4C99-9767-676B0F9E4DBD}" type="parTrans" cxnId="{E4B4E174-8182-4F30-A55B-D0A4518B9C09}">
      <dgm:prSet/>
      <dgm:spPr/>
      <dgm:t>
        <a:bodyPr/>
        <a:lstStyle/>
        <a:p>
          <a:endParaRPr lang="en-US"/>
        </a:p>
      </dgm:t>
    </dgm:pt>
    <dgm:pt modelId="{61539836-34CD-423D-A092-D768CDAAAF00}" type="sibTrans" cxnId="{E4B4E174-8182-4F30-A55B-D0A4518B9C09}">
      <dgm:prSet/>
      <dgm:spPr/>
      <dgm:t>
        <a:bodyPr/>
        <a:lstStyle/>
        <a:p>
          <a:endParaRPr lang="en-US"/>
        </a:p>
      </dgm:t>
    </dgm:pt>
    <dgm:pt modelId="{84A2A164-1EB4-445C-A05B-1023D2B9E9E1}">
      <dgm:prSet phldrT="[Text]"/>
      <dgm:spPr>
        <a:solidFill>
          <a:srgbClr val="7030A0"/>
        </a:solidFill>
      </dgm:spPr>
      <dgm:t>
        <a:bodyPr/>
        <a:lstStyle/>
        <a:p>
          <a:r>
            <a:rPr lang="en-US" dirty="0" smtClean="0"/>
            <a:t>Co-Member Services Director</a:t>
          </a:r>
        </a:p>
        <a:p>
          <a:r>
            <a:rPr lang="en-US" dirty="0" smtClean="0"/>
            <a:t>Sejal Kelly</a:t>
          </a:r>
        </a:p>
        <a:p>
          <a:r>
            <a:rPr lang="en-US" dirty="0" smtClean="0"/>
            <a:t>(New England)</a:t>
          </a:r>
        </a:p>
      </dgm:t>
    </dgm:pt>
    <dgm:pt modelId="{A80EBC42-AC9D-4AF6-BE85-4A328C74E946}" type="parTrans" cxnId="{07082FCF-82E1-4973-A206-404A079EFB99}">
      <dgm:prSet/>
      <dgm:spPr/>
      <dgm:t>
        <a:bodyPr/>
        <a:lstStyle/>
        <a:p>
          <a:endParaRPr lang="en-US"/>
        </a:p>
      </dgm:t>
    </dgm:pt>
    <dgm:pt modelId="{00171B45-0A53-4FAB-AE84-B5CE392E923A}" type="sibTrans" cxnId="{07082FCF-82E1-4973-A206-404A079EFB99}">
      <dgm:prSet/>
      <dgm:spPr/>
      <dgm:t>
        <a:bodyPr/>
        <a:lstStyle/>
        <a:p>
          <a:endParaRPr lang="en-US"/>
        </a:p>
      </dgm:t>
    </dgm:pt>
    <dgm:pt modelId="{DA16345B-4DC5-495F-979E-88D9B69A25A1}">
      <dgm:prSet phldrT="[Text]"/>
      <dgm:spPr>
        <a:solidFill>
          <a:srgbClr val="7030A0"/>
        </a:solidFill>
      </dgm:spPr>
      <dgm:t>
        <a:bodyPr/>
        <a:lstStyle/>
        <a:p>
          <a:r>
            <a:rPr lang="en-US" dirty="0" smtClean="0"/>
            <a:t>Canada Regional Director</a:t>
          </a:r>
        </a:p>
        <a:p>
          <a:r>
            <a:rPr lang="en-US" dirty="0" smtClean="0"/>
            <a:t>Deborah Hornbostel (Ontario)</a:t>
          </a:r>
        </a:p>
      </dgm:t>
    </dgm:pt>
    <dgm:pt modelId="{87A2B0A9-DA17-4A37-AA8E-D85777EC0CF8}" type="parTrans" cxnId="{77EF2916-499B-4F3A-BFDF-9141350AC548}">
      <dgm:prSet/>
      <dgm:spPr/>
      <dgm:t>
        <a:bodyPr/>
        <a:lstStyle/>
        <a:p>
          <a:endParaRPr lang="en-US"/>
        </a:p>
      </dgm:t>
    </dgm:pt>
    <dgm:pt modelId="{90E00F87-250E-49F3-9D17-A5A8B4ED5A8C}" type="sibTrans" cxnId="{77EF2916-499B-4F3A-BFDF-9141350AC548}">
      <dgm:prSet/>
      <dgm:spPr/>
      <dgm:t>
        <a:bodyPr/>
        <a:lstStyle/>
        <a:p>
          <a:endParaRPr lang="en-US"/>
        </a:p>
      </dgm:t>
    </dgm:pt>
    <dgm:pt modelId="{BD34EA04-2FDC-40D1-8D96-A9F8ED7696EF}">
      <dgm:prSet phldrT="[Text]"/>
      <dgm:spPr>
        <a:solidFill>
          <a:srgbClr val="7030A0"/>
        </a:solidFill>
      </dgm:spPr>
      <dgm:t>
        <a:bodyPr/>
        <a:lstStyle/>
        <a:p>
          <a:r>
            <a:rPr lang="en-US" dirty="0" smtClean="0"/>
            <a:t>Caribbean Regional Director</a:t>
          </a:r>
        </a:p>
        <a:p>
          <a:r>
            <a:rPr lang="en-US" dirty="0" smtClean="0"/>
            <a:t>Grainne King (Cayman Islands)</a:t>
          </a:r>
        </a:p>
      </dgm:t>
    </dgm:pt>
    <dgm:pt modelId="{0C592F71-CBD0-4D5D-8FFB-B9D8C101EF92}" type="parTrans" cxnId="{6A39A183-FC3A-4ACC-81FC-DDEA6470D5A5}">
      <dgm:prSet/>
      <dgm:spPr/>
      <dgm:t>
        <a:bodyPr/>
        <a:lstStyle/>
        <a:p>
          <a:endParaRPr lang="en-US"/>
        </a:p>
      </dgm:t>
    </dgm:pt>
    <dgm:pt modelId="{1D0DC89A-9624-4ADF-AA75-1748935DC49E}" type="sibTrans" cxnId="{6A39A183-FC3A-4ACC-81FC-DDEA6470D5A5}">
      <dgm:prSet/>
      <dgm:spPr/>
      <dgm:t>
        <a:bodyPr/>
        <a:lstStyle/>
        <a:p>
          <a:endParaRPr lang="en-US"/>
        </a:p>
      </dgm:t>
    </dgm:pt>
    <dgm:pt modelId="{0D0B7127-4D20-4FB1-BC86-C590B6D8C4B8}">
      <dgm:prSet phldrT="[Text]"/>
      <dgm:spPr>
        <a:solidFill>
          <a:srgbClr val="7030A0"/>
        </a:solidFill>
      </dgm:spPr>
      <dgm:t>
        <a:bodyPr/>
        <a:lstStyle/>
        <a:p>
          <a:r>
            <a:rPr lang="en-US" dirty="0" smtClean="0"/>
            <a:t>Diversity &amp; Inclusion Co-Director</a:t>
          </a:r>
        </a:p>
        <a:p>
          <a:r>
            <a:rPr lang="en-US" dirty="0" smtClean="0"/>
            <a:t>Pooja Sinha (Singapore)</a:t>
          </a:r>
          <a:endParaRPr lang="en-US" dirty="0"/>
        </a:p>
      </dgm:t>
    </dgm:pt>
    <dgm:pt modelId="{FF963732-8C22-448C-ACBF-A76309F05826}" type="parTrans" cxnId="{17160900-86D2-4556-BDEB-9CEA9AF9052F}">
      <dgm:prSet/>
      <dgm:spPr/>
      <dgm:t>
        <a:bodyPr/>
        <a:lstStyle/>
        <a:p>
          <a:endParaRPr lang="en-US"/>
        </a:p>
      </dgm:t>
    </dgm:pt>
    <dgm:pt modelId="{67DEBB63-98B6-416C-B956-19D5C683038B}" type="sibTrans" cxnId="{17160900-86D2-4556-BDEB-9CEA9AF9052F}">
      <dgm:prSet/>
      <dgm:spPr/>
      <dgm:t>
        <a:bodyPr/>
        <a:lstStyle/>
        <a:p>
          <a:endParaRPr lang="en-US"/>
        </a:p>
      </dgm:t>
    </dgm:pt>
    <dgm:pt modelId="{F5059C6D-A463-4F13-B778-6EAD728D6FE5}">
      <dgm:prSet/>
      <dgm:spPr>
        <a:solidFill>
          <a:srgbClr val="7030A0"/>
        </a:solidFill>
      </dgm:spPr>
      <dgm:t>
        <a:bodyPr/>
        <a:lstStyle/>
        <a:p>
          <a:r>
            <a:rPr lang="en-US" dirty="0" smtClean="0"/>
            <a:t>Strategic Director</a:t>
          </a:r>
        </a:p>
        <a:p>
          <a:r>
            <a:rPr lang="en-US" dirty="0" smtClean="0"/>
            <a:t>Mary Grace Diehl (Georgia)</a:t>
          </a:r>
        </a:p>
      </dgm:t>
    </dgm:pt>
    <dgm:pt modelId="{A56D7314-2BAE-4721-94D7-9BE3AA489B2C}" type="parTrans" cxnId="{4D8E703A-346D-4E57-9D3F-063E8188CA2C}">
      <dgm:prSet/>
      <dgm:spPr/>
      <dgm:t>
        <a:bodyPr/>
        <a:lstStyle/>
        <a:p>
          <a:endParaRPr lang="en-US"/>
        </a:p>
      </dgm:t>
    </dgm:pt>
    <dgm:pt modelId="{543F7F90-DEA5-49B0-80D6-3A2B0EB93CEC}" type="sibTrans" cxnId="{4D8E703A-346D-4E57-9D3F-063E8188CA2C}">
      <dgm:prSet/>
      <dgm:spPr/>
      <dgm:t>
        <a:bodyPr/>
        <a:lstStyle/>
        <a:p>
          <a:endParaRPr lang="en-US"/>
        </a:p>
      </dgm:t>
    </dgm:pt>
    <dgm:pt modelId="{B1BFEA3E-3873-424C-A9AD-D61A71184A79}">
      <dgm:prSet phldrT="[Text]"/>
      <dgm:spPr>
        <a:solidFill>
          <a:srgbClr val="7030A0"/>
        </a:solidFill>
      </dgm:spPr>
      <dgm:t>
        <a:bodyPr/>
        <a:lstStyle/>
        <a:p>
          <a:r>
            <a:rPr lang="en-US" dirty="0" smtClean="0"/>
            <a:t>U.S. Program Committee Co-Director </a:t>
          </a:r>
        </a:p>
        <a:p>
          <a:r>
            <a:rPr lang="en-US" dirty="0" smtClean="0"/>
            <a:t>Kim Brown (Delaware)</a:t>
          </a:r>
        </a:p>
      </dgm:t>
    </dgm:pt>
    <dgm:pt modelId="{3F47A00A-E48F-4DB3-8732-A06765619A7C}" type="parTrans" cxnId="{D1F70AF8-940B-4CD0-9BEA-BDE7124C609F}">
      <dgm:prSet/>
      <dgm:spPr/>
      <dgm:t>
        <a:bodyPr/>
        <a:lstStyle/>
        <a:p>
          <a:endParaRPr lang="en-US"/>
        </a:p>
      </dgm:t>
    </dgm:pt>
    <dgm:pt modelId="{A192A09E-EAA4-442C-9DDE-A9F1A3639703}" type="sibTrans" cxnId="{D1F70AF8-940B-4CD0-9BEA-BDE7124C609F}">
      <dgm:prSet/>
      <dgm:spPr/>
      <dgm:t>
        <a:bodyPr/>
        <a:lstStyle/>
        <a:p>
          <a:endParaRPr lang="en-US"/>
        </a:p>
      </dgm:t>
    </dgm:pt>
    <dgm:pt modelId="{DAC9E56C-AB35-4FD5-8592-BD781D87B267}">
      <dgm:prSet phldrT="[Text]"/>
      <dgm:spPr>
        <a:solidFill>
          <a:srgbClr val="7030A0"/>
        </a:solidFill>
      </dgm:spPr>
      <dgm:t>
        <a:bodyPr/>
        <a:lstStyle/>
        <a:p>
          <a:r>
            <a:rPr lang="en-US" dirty="0" smtClean="0"/>
            <a:t>Diversity &amp; Inclusion Co-Director </a:t>
          </a:r>
        </a:p>
        <a:p>
          <a:r>
            <a:rPr lang="en-US" dirty="0" smtClean="0"/>
            <a:t>Rosa Evergreen (Washington DC)</a:t>
          </a:r>
          <a:endParaRPr lang="en-US" dirty="0"/>
        </a:p>
      </dgm:t>
    </dgm:pt>
    <dgm:pt modelId="{C1248EA2-1BC7-44DA-A5AB-64977D907D0F}" type="sibTrans" cxnId="{67FDBE54-FFE3-42FB-A8F8-11C46AF5B415}">
      <dgm:prSet/>
      <dgm:spPr/>
      <dgm:t>
        <a:bodyPr/>
        <a:lstStyle/>
        <a:p>
          <a:endParaRPr lang="en-US"/>
        </a:p>
      </dgm:t>
    </dgm:pt>
    <dgm:pt modelId="{5560B727-3949-4404-95F3-D35179C8131C}" type="parTrans" cxnId="{67FDBE54-FFE3-42FB-A8F8-11C46AF5B415}">
      <dgm:prSet/>
      <dgm:spPr/>
      <dgm:t>
        <a:bodyPr/>
        <a:lstStyle/>
        <a:p>
          <a:endParaRPr lang="en-US"/>
        </a:p>
      </dgm:t>
    </dgm:pt>
    <dgm:pt modelId="{91A053F4-C7B1-4AAA-ABB1-65A8D0836A2C}" type="pres">
      <dgm:prSet presAssocID="{0A7E85AE-D13E-4D46-A70C-488D2695F905}" presName="Name0" presStyleCnt="0">
        <dgm:presLayoutVars>
          <dgm:chPref val="1"/>
          <dgm:dir/>
          <dgm:animOne val="branch"/>
          <dgm:animLvl val="lvl"/>
          <dgm:resizeHandles/>
        </dgm:presLayoutVars>
      </dgm:prSet>
      <dgm:spPr/>
      <dgm:t>
        <a:bodyPr/>
        <a:lstStyle/>
        <a:p>
          <a:endParaRPr lang="en-US"/>
        </a:p>
      </dgm:t>
    </dgm:pt>
    <dgm:pt modelId="{A2FCBE69-F7EF-4855-AD61-A757DABB501F}" type="pres">
      <dgm:prSet presAssocID="{DCAD1312-E538-4E41-B385-463FFF999549}" presName="vertOne" presStyleCnt="0"/>
      <dgm:spPr/>
    </dgm:pt>
    <dgm:pt modelId="{2E0CC59C-989B-48AB-A1EB-EDB3058DEFA5}" type="pres">
      <dgm:prSet presAssocID="{DCAD1312-E538-4E41-B385-463FFF999549}" presName="txOne" presStyleLbl="node0" presStyleIdx="0" presStyleCnt="1" custScaleY="56532">
        <dgm:presLayoutVars>
          <dgm:chPref val="3"/>
        </dgm:presLayoutVars>
      </dgm:prSet>
      <dgm:spPr/>
      <dgm:t>
        <a:bodyPr/>
        <a:lstStyle/>
        <a:p>
          <a:endParaRPr lang="en-US"/>
        </a:p>
      </dgm:t>
    </dgm:pt>
    <dgm:pt modelId="{A4FF644A-842B-4A44-A14B-756D49A06E01}" type="pres">
      <dgm:prSet presAssocID="{DCAD1312-E538-4E41-B385-463FFF999549}" presName="parTransOne" presStyleCnt="0"/>
      <dgm:spPr/>
    </dgm:pt>
    <dgm:pt modelId="{223AC23E-3E98-4BF1-AEBE-77AC55FA8454}" type="pres">
      <dgm:prSet presAssocID="{DCAD1312-E538-4E41-B385-463FFF999549}" presName="horzOne" presStyleCnt="0"/>
      <dgm:spPr/>
    </dgm:pt>
    <dgm:pt modelId="{45B40516-227D-4DDE-806D-AA30E79C3481}" type="pres">
      <dgm:prSet presAssocID="{2A7FC307-616D-4D48-A820-1852FDDE48BE}" presName="vertTwo" presStyleCnt="0"/>
      <dgm:spPr/>
    </dgm:pt>
    <dgm:pt modelId="{C411084C-1545-4C07-8543-9F92C4FFCC0E}" type="pres">
      <dgm:prSet presAssocID="{2A7FC307-616D-4D48-A820-1852FDDE48BE}" presName="txTwo" presStyleLbl="node2" presStyleIdx="0" presStyleCnt="6">
        <dgm:presLayoutVars>
          <dgm:chPref val="3"/>
        </dgm:presLayoutVars>
      </dgm:prSet>
      <dgm:spPr/>
      <dgm:t>
        <a:bodyPr/>
        <a:lstStyle/>
        <a:p>
          <a:endParaRPr lang="en-US"/>
        </a:p>
      </dgm:t>
    </dgm:pt>
    <dgm:pt modelId="{9153DE1A-FE8A-4E55-8ED7-4D7D910984D6}" type="pres">
      <dgm:prSet presAssocID="{2A7FC307-616D-4D48-A820-1852FDDE48BE}" presName="parTransTwo" presStyleCnt="0"/>
      <dgm:spPr/>
    </dgm:pt>
    <dgm:pt modelId="{1FF34FB1-690E-4577-B35C-F835A758AEE5}" type="pres">
      <dgm:prSet presAssocID="{2A7FC307-616D-4D48-A820-1852FDDE48BE}" presName="horzTwo" presStyleCnt="0"/>
      <dgm:spPr/>
    </dgm:pt>
    <dgm:pt modelId="{DA8AE4D0-AA15-4503-8CFF-F4B6379D9791}" type="pres">
      <dgm:prSet presAssocID="{1F3ABC1E-1CB7-4262-9AB5-E606300AD204}" presName="vertThree" presStyleCnt="0"/>
      <dgm:spPr/>
    </dgm:pt>
    <dgm:pt modelId="{EC3BE471-C219-424D-8599-2EE130BD1826}" type="pres">
      <dgm:prSet presAssocID="{1F3ABC1E-1CB7-4262-9AB5-E606300AD204}" presName="txThree" presStyleLbl="node3" presStyleIdx="0" presStyleCnt="6">
        <dgm:presLayoutVars>
          <dgm:chPref val="3"/>
        </dgm:presLayoutVars>
      </dgm:prSet>
      <dgm:spPr/>
      <dgm:t>
        <a:bodyPr/>
        <a:lstStyle/>
        <a:p>
          <a:endParaRPr lang="en-US"/>
        </a:p>
      </dgm:t>
    </dgm:pt>
    <dgm:pt modelId="{522393D8-3E6F-4847-B436-E2001C2B1FA0}" type="pres">
      <dgm:prSet presAssocID="{1F3ABC1E-1CB7-4262-9AB5-E606300AD204}" presName="parTransThree" presStyleCnt="0"/>
      <dgm:spPr/>
    </dgm:pt>
    <dgm:pt modelId="{2330685B-A687-4C53-B7B8-D2F7C0F70880}" type="pres">
      <dgm:prSet presAssocID="{1F3ABC1E-1CB7-4262-9AB5-E606300AD204}" presName="horzThree" presStyleCnt="0"/>
      <dgm:spPr/>
    </dgm:pt>
    <dgm:pt modelId="{6E7A54F3-A738-4C3B-960B-C2EA6066313A}" type="pres">
      <dgm:prSet presAssocID="{84A2A164-1EB4-445C-A05B-1023D2B9E9E1}" presName="vertFour" presStyleCnt="0">
        <dgm:presLayoutVars>
          <dgm:chPref val="3"/>
        </dgm:presLayoutVars>
      </dgm:prSet>
      <dgm:spPr/>
    </dgm:pt>
    <dgm:pt modelId="{DB1349DC-BE5D-452D-96C9-B8FA7E6504C2}" type="pres">
      <dgm:prSet presAssocID="{84A2A164-1EB4-445C-A05B-1023D2B9E9E1}" presName="txFour" presStyleLbl="node4" presStyleIdx="0" presStyleCnt="11">
        <dgm:presLayoutVars>
          <dgm:chPref val="3"/>
        </dgm:presLayoutVars>
      </dgm:prSet>
      <dgm:spPr/>
      <dgm:t>
        <a:bodyPr/>
        <a:lstStyle/>
        <a:p>
          <a:endParaRPr lang="en-US"/>
        </a:p>
      </dgm:t>
    </dgm:pt>
    <dgm:pt modelId="{47DCD7D9-4AA0-48ED-A436-40BDC807E346}" type="pres">
      <dgm:prSet presAssocID="{84A2A164-1EB4-445C-A05B-1023D2B9E9E1}" presName="parTransFour" presStyleCnt="0"/>
      <dgm:spPr/>
    </dgm:pt>
    <dgm:pt modelId="{5B6764EF-AC1F-461E-B92C-0237A42DD412}" type="pres">
      <dgm:prSet presAssocID="{84A2A164-1EB4-445C-A05B-1023D2B9E9E1}" presName="horzFour" presStyleCnt="0"/>
      <dgm:spPr/>
    </dgm:pt>
    <dgm:pt modelId="{8B2CACFA-273C-4159-9900-E2D8BAD811D9}" type="pres">
      <dgm:prSet presAssocID="{B1BFEA3E-3873-424C-A9AD-D61A71184A79}" presName="vertFour" presStyleCnt="0">
        <dgm:presLayoutVars>
          <dgm:chPref val="3"/>
        </dgm:presLayoutVars>
      </dgm:prSet>
      <dgm:spPr/>
    </dgm:pt>
    <dgm:pt modelId="{D3442E52-A3CE-4958-844E-AC7DEEB4F6BC}" type="pres">
      <dgm:prSet presAssocID="{B1BFEA3E-3873-424C-A9AD-D61A71184A79}" presName="txFour" presStyleLbl="node4" presStyleIdx="1" presStyleCnt="11">
        <dgm:presLayoutVars>
          <dgm:chPref val="3"/>
        </dgm:presLayoutVars>
      </dgm:prSet>
      <dgm:spPr/>
      <dgm:t>
        <a:bodyPr/>
        <a:lstStyle/>
        <a:p>
          <a:endParaRPr lang="en-US"/>
        </a:p>
      </dgm:t>
    </dgm:pt>
    <dgm:pt modelId="{22A2794C-6AD2-4062-BCEB-2675CE760A42}" type="pres">
      <dgm:prSet presAssocID="{B1BFEA3E-3873-424C-A9AD-D61A71184A79}" presName="horzFour" presStyleCnt="0"/>
      <dgm:spPr/>
    </dgm:pt>
    <dgm:pt modelId="{CC6B144C-CEA2-4FAE-AB65-8BDFF4AEAA48}" type="pres">
      <dgm:prSet presAssocID="{AD580D29-408F-445D-9F60-50CA03183FCF}" presName="sibSpaceTwo" presStyleCnt="0"/>
      <dgm:spPr/>
    </dgm:pt>
    <dgm:pt modelId="{ECAE99DC-9703-4402-A22D-7641D8C160F3}" type="pres">
      <dgm:prSet presAssocID="{6DDEE49E-7BCE-4181-AE6C-E9D218A13C7D}" presName="vertTwo" presStyleCnt="0"/>
      <dgm:spPr/>
    </dgm:pt>
    <dgm:pt modelId="{D9928DF4-CC8E-4B6E-89E4-EEF2FA7CCDDF}" type="pres">
      <dgm:prSet presAssocID="{6DDEE49E-7BCE-4181-AE6C-E9D218A13C7D}" presName="txTwo" presStyleLbl="node2" presStyleIdx="1" presStyleCnt="6">
        <dgm:presLayoutVars>
          <dgm:chPref val="3"/>
        </dgm:presLayoutVars>
      </dgm:prSet>
      <dgm:spPr/>
      <dgm:t>
        <a:bodyPr/>
        <a:lstStyle/>
        <a:p>
          <a:endParaRPr lang="en-US"/>
        </a:p>
      </dgm:t>
    </dgm:pt>
    <dgm:pt modelId="{F3009F40-F0F1-4FD4-B0DF-9E102DAF87F7}" type="pres">
      <dgm:prSet presAssocID="{6DDEE49E-7BCE-4181-AE6C-E9D218A13C7D}" presName="parTransTwo" presStyleCnt="0"/>
      <dgm:spPr/>
    </dgm:pt>
    <dgm:pt modelId="{244124DE-36EA-4964-B948-2A69CD03E5A9}" type="pres">
      <dgm:prSet presAssocID="{6DDEE49E-7BCE-4181-AE6C-E9D218A13C7D}" presName="horzTwo" presStyleCnt="0"/>
      <dgm:spPr/>
    </dgm:pt>
    <dgm:pt modelId="{7DD8E896-912D-4D87-993D-CECE0AB6A8B7}" type="pres">
      <dgm:prSet presAssocID="{F16E6F89-B126-4F8A-9035-01E708C17B8A}" presName="vertThree" presStyleCnt="0"/>
      <dgm:spPr/>
    </dgm:pt>
    <dgm:pt modelId="{660153F7-FC8B-4122-999A-5BFDE945A094}" type="pres">
      <dgm:prSet presAssocID="{F16E6F89-B126-4F8A-9035-01E708C17B8A}" presName="txThree" presStyleLbl="node3" presStyleIdx="1" presStyleCnt="6">
        <dgm:presLayoutVars>
          <dgm:chPref val="3"/>
        </dgm:presLayoutVars>
      </dgm:prSet>
      <dgm:spPr/>
      <dgm:t>
        <a:bodyPr/>
        <a:lstStyle/>
        <a:p>
          <a:endParaRPr lang="en-US"/>
        </a:p>
      </dgm:t>
    </dgm:pt>
    <dgm:pt modelId="{9FB76E33-1EF1-4BD8-A000-148A3E3F2CFB}" type="pres">
      <dgm:prSet presAssocID="{F16E6F89-B126-4F8A-9035-01E708C17B8A}" presName="parTransThree" presStyleCnt="0"/>
      <dgm:spPr/>
    </dgm:pt>
    <dgm:pt modelId="{8BF20E4B-262A-439C-A37D-096516CA0393}" type="pres">
      <dgm:prSet presAssocID="{F16E6F89-B126-4F8A-9035-01E708C17B8A}" presName="horzThree" presStyleCnt="0"/>
      <dgm:spPr/>
    </dgm:pt>
    <dgm:pt modelId="{C7CE1628-C4AE-442E-8579-6472FFCCD496}" type="pres">
      <dgm:prSet presAssocID="{39C56689-9790-4C47-9BC2-4C031E354E2A}" presName="vertFour" presStyleCnt="0">
        <dgm:presLayoutVars>
          <dgm:chPref val="3"/>
        </dgm:presLayoutVars>
      </dgm:prSet>
      <dgm:spPr/>
    </dgm:pt>
    <dgm:pt modelId="{FFAC3BAE-AE96-4867-A1F1-741822C8F822}" type="pres">
      <dgm:prSet presAssocID="{39C56689-9790-4C47-9BC2-4C031E354E2A}" presName="txFour" presStyleLbl="node4" presStyleIdx="2" presStyleCnt="11">
        <dgm:presLayoutVars>
          <dgm:chPref val="3"/>
        </dgm:presLayoutVars>
      </dgm:prSet>
      <dgm:spPr/>
      <dgm:t>
        <a:bodyPr/>
        <a:lstStyle/>
        <a:p>
          <a:endParaRPr lang="en-US"/>
        </a:p>
      </dgm:t>
    </dgm:pt>
    <dgm:pt modelId="{68FB783E-18EC-41E9-B301-459D3558A488}" type="pres">
      <dgm:prSet presAssocID="{39C56689-9790-4C47-9BC2-4C031E354E2A}" presName="parTransFour" presStyleCnt="0"/>
      <dgm:spPr/>
    </dgm:pt>
    <dgm:pt modelId="{F4FE2D19-C71B-42A2-A00F-17A2F4CA0716}" type="pres">
      <dgm:prSet presAssocID="{39C56689-9790-4C47-9BC2-4C031E354E2A}" presName="horzFour" presStyleCnt="0"/>
      <dgm:spPr/>
    </dgm:pt>
    <dgm:pt modelId="{98803112-8FFF-41DD-9621-210F9F723C73}" type="pres">
      <dgm:prSet presAssocID="{A9D280E1-6360-4696-A8A0-91DBFFAC266F}" presName="vertFour" presStyleCnt="0">
        <dgm:presLayoutVars>
          <dgm:chPref val="3"/>
        </dgm:presLayoutVars>
      </dgm:prSet>
      <dgm:spPr/>
    </dgm:pt>
    <dgm:pt modelId="{2D863BC1-91D9-4B2E-8A44-6D7070CB11C7}" type="pres">
      <dgm:prSet presAssocID="{A9D280E1-6360-4696-A8A0-91DBFFAC266F}" presName="txFour" presStyleLbl="node4" presStyleIdx="3" presStyleCnt="11">
        <dgm:presLayoutVars>
          <dgm:chPref val="3"/>
        </dgm:presLayoutVars>
      </dgm:prSet>
      <dgm:spPr/>
      <dgm:t>
        <a:bodyPr/>
        <a:lstStyle/>
        <a:p>
          <a:endParaRPr lang="en-US"/>
        </a:p>
      </dgm:t>
    </dgm:pt>
    <dgm:pt modelId="{C28338DC-B113-4921-B212-396B2EE5EBB1}" type="pres">
      <dgm:prSet presAssocID="{A9D280E1-6360-4696-A8A0-91DBFFAC266F}" presName="horzFour" presStyleCnt="0"/>
      <dgm:spPr/>
    </dgm:pt>
    <dgm:pt modelId="{54BF4C5A-1A90-488E-B64E-DB8F2DD21BB4}" type="pres">
      <dgm:prSet presAssocID="{92EB15BC-3133-4006-80AC-5CE8ABADA1EF}" presName="sibSpaceTwo" presStyleCnt="0"/>
      <dgm:spPr/>
    </dgm:pt>
    <dgm:pt modelId="{5B70C8D4-A839-4D32-AFC3-9E349AFF9700}" type="pres">
      <dgm:prSet presAssocID="{DA16345B-4DC5-495F-979E-88D9B69A25A1}" presName="vertTwo" presStyleCnt="0"/>
      <dgm:spPr/>
    </dgm:pt>
    <dgm:pt modelId="{76A086A9-0438-4839-ADC4-52097DE65387}" type="pres">
      <dgm:prSet presAssocID="{DA16345B-4DC5-495F-979E-88D9B69A25A1}" presName="txTwo" presStyleLbl="node2" presStyleIdx="2" presStyleCnt="6">
        <dgm:presLayoutVars>
          <dgm:chPref val="3"/>
        </dgm:presLayoutVars>
      </dgm:prSet>
      <dgm:spPr/>
      <dgm:t>
        <a:bodyPr/>
        <a:lstStyle/>
        <a:p>
          <a:endParaRPr lang="en-US"/>
        </a:p>
      </dgm:t>
    </dgm:pt>
    <dgm:pt modelId="{A870A374-8553-4C50-A495-ECF489B804EB}" type="pres">
      <dgm:prSet presAssocID="{DA16345B-4DC5-495F-979E-88D9B69A25A1}" presName="parTransTwo" presStyleCnt="0"/>
      <dgm:spPr/>
    </dgm:pt>
    <dgm:pt modelId="{749C802C-E18D-4B32-9205-EA1DC1C3400D}" type="pres">
      <dgm:prSet presAssocID="{DA16345B-4DC5-495F-979E-88D9B69A25A1}" presName="horzTwo" presStyleCnt="0"/>
      <dgm:spPr/>
    </dgm:pt>
    <dgm:pt modelId="{2F32E04C-57DE-4AF0-86BD-D5A6012B96CC}" type="pres">
      <dgm:prSet presAssocID="{3C30E3A3-8C59-450A-B90A-C15613D2407A}" presName="vertThree" presStyleCnt="0"/>
      <dgm:spPr/>
    </dgm:pt>
    <dgm:pt modelId="{CFBF86AB-CAA3-4A9F-8316-0F89FE11D73C}" type="pres">
      <dgm:prSet presAssocID="{3C30E3A3-8C59-450A-B90A-C15613D2407A}" presName="txThree" presStyleLbl="node3" presStyleIdx="2" presStyleCnt="6">
        <dgm:presLayoutVars>
          <dgm:chPref val="3"/>
        </dgm:presLayoutVars>
      </dgm:prSet>
      <dgm:spPr/>
      <dgm:t>
        <a:bodyPr/>
        <a:lstStyle/>
        <a:p>
          <a:endParaRPr lang="en-US"/>
        </a:p>
      </dgm:t>
    </dgm:pt>
    <dgm:pt modelId="{A74E18BC-5810-4292-AA46-C395688D6369}" type="pres">
      <dgm:prSet presAssocID="{3C30E3A3-8C59-450A-B90A-C15613D2407A}" presName="parTransThree" presStyleCnt="0"/>
      <dgm:spPr/>
    </dgm:pt>
    <dgm:pt modelId="{315E30EC-A10D-454B-977B-303892858BCC}" type="pres">
      <dgm:prSet presAssocID="{3C30E3A3-8C59-450A-B90A-C15613D2407A}" presName="horzThree" presStyleCnt="0"/>
      <dgm:spPr/>
    </dgm:pt>
    <dgm:pt modelId="{2E596E6F-8157-4BFF-9FFA-D88180DFF65B}" type="pres">
      <dgm:prSet presAssocID="{581AD1ED-9F07-4AE7-9997-D50A2F675E42}" presName="vertFour" presStyleCnt="0">
        <dgm:presLayoutVars>
          <dgm:chPref val="3"/>
        </dgm:presLayoutVars>
      </dgm:prSet>
      <dgm:spPr/>
    </dgm:pt>
    <dgm:pt modelId="{E0E2331C-E2CE-428A-9ED5-51F406B66C7D}" type="pres">
      <dgm:prSet presAssocID="{581AD1ED-9F07-4AE7-9997-D50A2F675E42}" presName="txFour" presStyleLbl="node4" presStyleIdx="4" presStyleCnt="11">
        <dgm:presLayoutVars>
          <dgm:chPref val="3"/>
        </dgm:presLayoutVars>
      </dgm:prSet>
      <dgm:spPr/>
      <dgm:t>
        <a:bodyPr/>
        <a:lstStyle/>
        <a:p>
          <a:endParaRPr lang="en-US"/>
        </a:p>
      </dgm:t>
    </dgm:pt>
    <dgm:pt modelId="{2FCCA29E-34E4-40AC-B46B-C2EF68F4DDC2}" type="pres">
      <dgm:prSet presAssocID="{581AD1ED-9F07-4AE7-9997-D50A2F675E42}" presName="parTransFour" presStyleCnt="0"/>
      <dgm:spPr/>
    </dgm:pt>
    <dgm:pt modelId="{C6130CC7-5F30-4EB3-B01C-3D3AC8E00338}" type="pres">
      <dgm:prSet presAssocID="{581AD1ED-9F07-4AE7-9997-D50A2F675E42}" presName="horzFour" presStyleCnt="0"/>
      <dgm:spPr/>
    </dgm:pt>
    <dgm:pt modelId="{B4D45DAD-49A2-4190-B651-DFC7FA50A38E}" type="pres">
      <dgm:prSet presAssocID="{0D0B7127-4D20-4FB1-BC86-C590B6D8C4B8}" presName="vertFour" presStyleCnt="0">
        <dgm:presLayoutVars>
          <dgm:chPref val="3"/>
        </dgm:presLayoutVars>
      </dgm:prSet>
      <dgm:spPr/>
    </dgm:pt>
    <dgm:pt modelId="{F43EAFC8-DA29-495E-B66C-5887FAFFC2E9}" type="pres">
      <dgm:prSet presAssocID="{0D0B7127-4D20-4FB1-BC86-C590B6D8C4B8}" presName="txFour" presStyleLbl="node4" presStyleIdx="5" presStyleCnt="11">
        <dgm:presLayoutVars>
          <dgm:chPref val="3"/>
        </dgm:presLayoutVars>
      </dgm:prSet>
      <dgm:spPr/>
      <dgm:t>
        <a:bodyPr/>
        <a:lstStyle/>
        <a:p>
          <a:endParaRPr lang="en-US"/>
        </a:p>
      </dgm:t>
    </dgm:pt>
    <dgm:pt modelId="{49B3C079-D05B-4868-9BC8-5E56A829DC5A}" type="pres">
      <dgm:prSet presAssocID="{0D0B7127-4D20-4FB1-BC86-C590B6D8C4B8}" presName="horzFour" presStyleCnt="0"/>
      <dgm:spPr/>
    </dgm:pt>
    <dgm:pt modelId="{391C67B9-3FE4-48A6-8702-DBEE34B04ACB}" type="pres">
      <dgm:prSet presAssocID="{90E00F87-250E-49F3-9D17-A5A8B4ED5A8C}" presName="sibSpaceTwo" presStyleCnt="0"/>
      <dgm:spPr/>
    </dgm:pt>
    <dgm:pt modelId="{883F9578-8768-410C-ADA1-F978D2C0F6A3}" type="pres">
      <dgm:prSet presAssocID="{BD34EA04-2FDC-40D1-8D96-A9F8ED7696EF}" presName="vertTwo" presStyleCnt="0"/>
      <dgm:spPr/>
    </dgm:pt>
    <dgm:pt modelId="{ADE793E0-6F5D-4D1A-BD66-9BF1EC9287DE}" type="pres">
      <dgm:prSet presAssocID="{BD34EA04-2FDC-40D1-8D96-A9F8ED7696EF}" presName="txTwo" presStyleLbl="node2" presStyleIdx="3" presStyleCnt="6">
        <dgm:presLayoutVars>
          <dgm:chPref val="3"/>
        </dgm:presLayoutVars>
      </dgm:prSet>
      <dgm:spPr/>
      <dgm:t>
        <a:bodyPr/>
        <a:lstStyle/>
        <a:p>
          <a:endParaRPr lang="en-US"/>
        </a:p>
      </dgm:t>
    </dgm:pt>
    <dgm:pt modelId="{7EF37BC8-8460-448D-8EEE-02ADC859E5EE}" type="pres">
      <dgm:prSet presAssocID="{BD34EA04-2FDC-40D1-8D96-A9F8ED7696EF}" presName="parTransTwo" presStyleCnt="0"/>
      <dgm:spPr/>
    </dgm:pt>
    <dgm:pt modelId="{1AA75651-11DA-414B-9D35-E78E692A9790}" type="pres">
      <dgm:prSet presAssocID="{BD34EA04-2FDC-40D1-8D96-A9F8ED7696EF}" presName="horzTwo" presStyleCnt="0"/>
      <dgm:spPr/>
    </dgm:pt>
    <dgm:pt modelId="{6992D863-5EB5-46F1-AE10-52D7C4D59A73}" type="pres">
      <dgm:prSet presAssocID="{8F6FDC07-25AB-47FD-B972-4460C92CF041}" presName="vertThree" presStyleCnt="0"/>
      <dgm:spPr/>
    </dgm:pt>
    <dgm:pt modelId="{4884222F-3331-4B9C-A8EB-58BDC87C0470}" type="pres">
      <dgm:prSet presAssocID="{8F6FDC07-25AB-47FD-B972-4460C92CF041}" presName="txThree" presStyleLbl="node3" presStyleIdx="3" presStyleCnt="6">
        <dgm:presLayoutVars>
          <dgm:chPref val="3"/>
        </dgm:presLayoutVars>
      </dgm:prSet>
      <dgm:spPr/>
      <dgm:t>
        <a:bodyPr/>
        <a:lstStyle/>
        <a:p>
          <a:endParaRPr lang="en-US"/>
        </a:p>
      </dgm:t>
    </dgm:pt>
    <dgm:pt modelId="{45600577-BDB1-4BD9-88FE-3FA2FCDB8AE1}" type="pres">
      <dgm:prSet presAssocID="{8F6FDC07-25AB-47FD-B972-4460C92CF041}" presName="parTransThree" presStyleCnt="0"/>
      <dgm:spPr/>
    </dgm:pt>
    <dgm:pt modelId="{580F3900-367D-4A34-BD78-CF87599C9B59}" type="pres">
      <dgm:prSet presAssocID="{8F6FDC07-25AB-47FD-B972-4460C92CF041}" presName="horzThree" presStyleCnt="0"/>
      <dgm:spPr/>
    </dgm:pt>
    <dgm:pt modelId="{AAC937EF-58D3-4A24-9747-5A2EB83B4E5B}" type="pres">
      <dgm:prSet presAssocID="{ABA27201-36D3-4BD8-A538-953AF5D2E3EF}" presName="vertFour" presStyleCnt="0">
        <dgm:presLayoutVars>
          <dgm:chPref val="3"/>
        </dgm:presLayoutVars>
      </dgm:prSet>
      <dgm:spPr/>
    </dgm:pt>
    <dgm:pt modelId="{BFA80509-662F-47F9-ACEB-9BD659078006}" type="pres">
      <dgm:prSet presAssocID="{ABA27201-36D3-4BD8-A538-953AF5D2E3EF}" presName="txFour" presStyleLbl="node4" presStyleIdx="6" presStyleCnt="11">
        <dgm:presLayoutVars>
          <dgm:chPref val="3"/>
        </dgm:presLayoutVars>
      </dgm:prSet>
      <dgm:spPr/>
      <dgm:t>
        <a:bodyPr/>
        <a:lstStyle/>
        <a:p>
          <a:endParaRPr lang="en-US"/>
        </a:p>
      </dgm:t>
    </dgm:pt>
    <dgm:pt modelId="{CBA202FA-6186-4192-B070-FD3C809D51C7}" type="pres">
      <dgm:prSet presAssocID="{ABA27201-36D3-4BD8-A538-953AF5D2E3EF}" presName="parTransFour" presStyleCnt="0"/>
      <dgm:spPr/>
    </dgm:pt>
    <dgm:pt modelId="{8B14F875-E48B-4BAB-81AF-D908C1546EB7}" type="pres">
      <dgm:prSet presAssocID="{ABA27201-36D3-4BD8-A538-953AF5D2E3EF}" presName="horzFour" presStyleCnt="0"/>
      <dgm:spPr/>
    </dgm:pt>
    <dgm:pt modelId="{2F1390E3-7386-4F90-8D13-36656BBC98AB}" type="pres">
      <dgm:prSet presAssocID="{DAC9E56C-AB35-4FD5-8592-BD781D87B267}" presName="vertFour" presStyleCnt="0">
        <dgm:presLayoutVars>
          <dgm:chPref val="3"/>
        </dgm:presLayoutVars>
      </dgm:prSet>
      <dgm:spPr/>
    </dgm:pt>
    <dgm:pt modelId="{974B0226-5F80-47A1-B05B-8EBFCED510FC}" type="pres">
      <dgm:prSet presAssocID="{DAC9E56C-AB35-4FD5-8592-BD781D87B267}" presName="txFour" presStyleLbl="node4" presStyleIdx="7" presStyleCnt="11">
        <dgm:presLayoutVars>
          <dgm:chPref val="3"/>
        </dgm:presLayoutVars>
      </dgm:prSet>
      <dgm:spPr/>
      <dgm:t>
        <a:bodyPr/>
        <a:lstStyle/>
        <a:p>
          <a:endParaRPr lang="en-US"/>
        </a:p>
      </dgm:t>
    </dgm:pt>
    <dgm:pt modelId="{5A03B5DA-A754-48AA-B402-05331A7C8F4C}" type="pres">
      <dgm:prSet presAssocID="{DAC9E56C-AB35-4FD5-8592-BD781D87B267}" presName="horzFour" presStyleCnt="0"/>
      <dgm:spPr/>
    </dgm:pt>
    <dgm:pt modelId="{EB44736D-23B8-4014-8114-7A9DAFAE21A9}" type="pres">
      <dgm:prSet presAssocID="{1D0DC89A-9624-4ADF-AA75-1748935DC49E}" presName="sibSpaceTwo" presStyleCnt="0"/>
      <dgm:spPr/>
    </dgm:pt>
    <dgm:pt modelId="{EE0C74B8-8CF2-4116-BDD9-A206FB8C13F2}" type="pres">
      <dgm:prSet presAssocID="{BBD46A7D-8C03-4771-9250-93F16FD9271F}" presName="vertTwo" presStyleCnt="0"/>
      <dgm:spPr/>
    </dgm:pt>
    <dgm:pt modelId="{31212348-402A-44C8-87E2-802A28956D4E}" type="pres">
      <dgm:prSet presAssocID="{BBD46A7D-8C03-4771-9250-93F16FD9271F}" presName="txTwo" presStyleLbl="node2" presStyleIdx="4" presStyleCnt="6">
        <dgm:presLayoutVars>
          <dgm:chPref val="3"/>
        </dgm:presLayoutVars>
      </dgm:prSet>
      <dgm:spPr/>
      <dgm:t>
        <a:bodyPr/>
        <a:lstStyle/>
        <a:p>
          <a:endParaRPr lang="en-US"/>
        </a:p>
      </dgm:t>
    </dgm:pt>
    <dgm:pt modelId="{9AE6C246-EB0B-4A8B-8EF4-14135F66C86F}" type="pres">
      <dgm:prSet presAssocID="{BBD46A7D-8C03-4771-9250-93F16FD9271F}" presName="parTransTwo" presStyleCnt="0"/>
      <dgm:spPr/>
    </dgm:pt>
    <dgm:pt modelId="{7326ED78-4D33-4F5D-8FE6-89ACA028F296}" type="pres">
      <dgm:prSet presAssocID="{BBD46A7D-8C03-4771-9250-93F16FD9271F}" presName="horzTwo" presStyleCnt="0"/>
      <dgm:spPr/>
    </dgm:pt>
    <dgm:pt modelId="{54A6DE3F-DC73-4B2D-9458-62747B20FC6B}" type="pres">
      <dgm:prSet presAssocID="{4F6C86AF-6A48-42B0-B63C-6D396648E4E7}" presName="vertThree" presStyleCnt="0"/>
      <dgm:spPr/>
    </dgm:pt>
    <dgm:pt modelId="{5C2B9820-AD90-4E83-905A-28C7F2BB5608}" type="pres">
      <dgm:prSet presAssocID="{4F6C86AF-6A48-42B0-B63C-6D396648E4E7}" presName="txThree" presStyleLbl="node3" presStyleIdx="4" presStyleCnt="6">
        <dgm:presLayoutVars>
          <dgm:chPref val="3"/>
        </dgm:presLayoutVars>
      </dgm:prSet>
      <dgm:spPr/>
      <dgm:t>
        <a:bodyPr/>
        <a:lstStyle/>
        <a:p>
          <a:endParaRPr lang="en-US"/>
        </a:p>
      </dgm:t>
    </dgm:pt>
    <dgm:pt modelId="{5067F798-0E24-4B2D-8D30-C28A385AEF4F}" type="pres">
      <dgm:prSet presAssocID="{4F6C86AF-6A48-42B0-B63C-6D396648E4E7}" presName="parTransThree" presStyleCnt="0"/>
      <dgm:spPr/>
    </dgm:pt>
    <dgm:pt modelId="{A94747AA-0040-41A6-A91A-01D29253DA7E}" type="pres">
      <dgm:prSet presAssocID="{4F6C86AF-6A48-42B0-B63C-6D396648E4E7}" presName="horzThree" presStyleCnt="0"/>
      <dgm:spPr/>
    </dgm:pt>
    <dgm:pt modelId="{BD479E08-095D-4C6E-B3E9-A688E37BE2C6}" type="pres">
      <dgm:prSet presAssocID="{A9B05E5C-F1C8-4762-B8DE-095883EEA3F3}" presName="vertFour" presStyleCnt="0">
        <dgm:presLayoutVars>
          <dgm:chPref val="3"/>
        </dgm:presLayoutVars>
      </dgm:prSet>
      <dgm:spPr/>
    </dgm:pt>
    <dgm:pt modelId="{4EC3C5C2-8894-44BA-B873-E25D498B6B55}" type="pres">
      <dgm:prSet presAssocID="{A9B05E5C-F1C8-4762-B8DE-095883EEA3F3}" presName="txFour" presStyleLbl="node4" presStyleIdx="8" presStyleCnt="11">
        <dgm:presLayoutVars>
          <dgm:chPref val="3"/>
        </dgm:presLayoutVars>
      </dgm:prSet>
      <dgm:spPr/>
      <dgm:t>
        <a:bodyPr/>
        <a:lstStyle/>
        <a:p>
          <a:endParaRPr lang="en-US"/>
        </a:p>
      </dgm:t>
    </dgm:pt>
    <dgm:pt modelId="{8B2E9A8B-BE62-4E7C-9D88-2C04025AE304}" type="pres">
      <dgm:prSet presAssocID="{A9B05E5C-F1C8-4762-B8DE-095883EEA3F3}" presName="parTransFour" presStyleCnt="0"/>
      <dgm:spPr/>
    </dgm:pt>
    <dgm:pt modelId="{9BA317FD-B416-41CA-8B29-E6344AB90D0D}" type="pres">
      <dgm:prSet presAssocID="{A9B05E5C-F1C8-4762-B8DE-095883EEA3F3}" presName="horzFour" presStyleCnt="0"/>
      <dgm:spPr/>
    </dgm:pt>
    <dgm:pt modelId="{41D20B17-A0B3-4E2E-99C4-6D294AD688B3}" type="pres">
      <dgm:prSet presAssocID="{F5059C6D-A463-4F13-B778-6EAD728D6FE5}" presName="vertFour" presStyleCnt="0">
        <dgm:presLayoutVars>
          <dgm:chPref val="3"/>
        </dgm:presLayoutVars>
      </dgm:prSet>
      <dgm:spPr/>
    </dgm:pt>
    <dgm:pt modelId="{189221EB-B527-42A8-BE3B-D50DFBA40246}" type="pres">
      <dgm:prSet presAssocID="{F5059C6D-A463-4F13-B778-6EAD728D6FE5}" presName="txFour" presStyleLbl="node4" presStyleIdx="9" presStyleCnt="11">
        <dgm:presLayoutVars>
          <dgm:chPref val="3"/>
        </dgm:presLayoutVars>
      </dgm:prSet>
      <dgm:spPr/>
      <dgm:t>
        <a:bodyPr/>
        <a:lstStyle/>
        <a:p>
          <a:endParaRPr lang="en-US"/>
        </a:p>
      </dgm:t>
    </dgm:pt>
    <dgm:pt modelId="{9656BC30-556A-47A9-A1DA-F7530B715138}" type="pres">
      <dgm:prSet presAssocID="{F5059C6D-A463-4F13-B778-6EAD728D6FE5}" presName="horzFour" presStyleCnt="0"/>
      <dgm:spPr/>
    </dgm:pt>
    <dgm:pt modelId="{C6645880-D2F3-4E96-97AF-B485891ED679}" type="pres">
      <dgm:prSet presAssocID="{96830FC6-69EA-4CDB-AA6D-B01AF2EEF729}" presName="sibSpaceTwo" presStyleCnt="0"/>
      <dgm:spPr/>
    </dgm:pt>
    <dgm:pt modelId="{A7EBBA2A-99D0-4FFC-87D2-5AB407E454B6}" type="pres">
      <dgm:prSet presAssocID="{F2DC0C86-CC1E-41C7-917B-1A029A2273A5}" presName="vertTwo" presStyleCnt="0"/>
      <dgm:spPr/>
    </dgm:pt>
    <dgm:pt modelId="{8FCDC814-8004-48D5-BC1A-CB86484596DC}" type="pres">
      <dgm:prSet presAssocID="{F2DC0C86-CC1E-41C7-917B-1A029A2273A5}" presName="txTwo" presStyleLbl="node2" presStyleIdx="5" presStyleCnt="6">
        <dgm:presLayoutVars>
          <dgm:chPref val="3"/>
        </dgm:presLayoutVars>
      </dgm:prSet>
      <dgm:spPr/>
      <dgm:t>
        <a:bodyPr/>
        <a:lstStyle/>
        <a:p>
          <a:endParaRPr lang="en-US"/>
        </a:p>
      </dgm:t>
    </dgm:pt>
    <dgm:pt modelId="{D7364612-9788-4221-A297-BEAAD52E52DC}" type="pres">
      <dgm:prSet presAssocID="{F2DC0C86-CC1E-41C7-917B-1A029A2273A5}" presName="parTransTwo" presStyleCnt="0"/>
      <dgm:spPr/>
    </dgm:pt>
    <dgm:pt modelId="{9B320C57-E0E7-4B7C-A5EE-577EA64E2A12}" type="pres">
      <dgm:prSet presAssocID="{F2DC0C86-CC1E-41C7-917B-1A029A2273A5}" presName="horzTwo" presStyleCnt="0"/>
      <dgm:spPr/>
    </dgm:pt>
    <dgm:pt modelId="{99C37F27-0CFA-4A6E-B447-E8066CBB3F41}" type="pres">
      <dgm:prSet presAssocID="{A6FDED68-BC9A-48EB-9471-BB1B9F7D3FE5}" presName="vertThree" presStyleCnt="0"/>
      <dgm:spPr/>
    </dgm:pt>
    <dgm:pt modelId="{CBA2A457-3161-4533-8CBC-D2445B5A7F88}" type="pres">
      <dgm:prSet presAssocID="{A6FDED68-BC9A-48EB-9471-BB1B9F7D3FE5}" presName="txThree" presStyleLbl="node3" presStyleIdx="5" presStyleCnt="6">
        <dgm:presLayoutVars>
          <dgm:chPref val="3"/>
        </dgm:presLayoutVars>
      </dgm:prSet>
      <dgm:spPr/>
      <dgm:t>
        <a:bodyPr/>
        <a:lstStyle/>
        <a:p>
          <a:endParaRPr lang="en-US"/>
        </a:p>
      </dgm:t>
    </dgm:pt>
    <dgm:pt modelId="{F4C2B8F5-B32C-4BDD-862D-58BE9EB0D3A8}" type="pres">
      <dgm:prSet presAssocID="{A6FDED68-BC9A-48EB-9471-BB1B9F7D3FE5}" presName="parTransThree" presStyleCnt="0"/>
      <dgm:spPr/>
    </dgm:pt>
    <dgm:pt modelId="{B6C237B5-ADB6-4392-81C3-88BC354776D3}" type="pres">
      <dgm:prSet presAssocID="{A6FDED68-BC9A-48EB-9471-BB1B9F7D3FE5}" presName="horzThree" presStyleCnt="0"/>
      <dgm:spPr/>
    </dgm:pt>
    <dgm:pt modelId="{66EDFE40-E0A2-4D62-857C-AC1ED175F6AE}" type="pres">
      <dgm:prSet presAssocID="{4BF7E593-FD94-482D-B26A-FDA93A392ADD}" presName="vertFour" presStyleCnt="0">
        <dgm:presLayoutVars>
          <dgm:chPref val="3"/>
        </dgm:presLayoutVars>
      </dgm:prSet>
      <dgm:spPr/>
    </dgm:pt>
    <dgm:pt modelId="{3558172E-7D22-4DD7-86B3-72D9828072CE}" type="pres">
      <dgm:prSet presAssocID="{4BF7E593-FD94-482D-B26A-FDA93A392ADD}" presName="txFour" presStyleLbl="node4" presStyleIdx="10" presStyleCnt="11">
        <dgm:presLayoutVars>
          <dgm:chPref val="3"/>
        </dgm:presLayoutVars>
      </dgm:prSet>
      <dgm:spPr/>
      <dgm:t>
        <a:bodyPr/>
        <a:lstStyle/>
        <a:p>
          <a:endParaRPr lang="en-US"/>
        </a:p>
      </dgm:t>
    </dgm:pt>
    <dgm:pt modelId="{6A97987E-BEF3-4167-87F3-951C1515CE81}" type="pres">
      <dgm:prSet presAssocID="{4BF7E593-FD94-482D-B26A-FDA93A392ADD}" presName="horzFour" presStyleCnt="0"/>
      <dgm:spPr/>
    </dgm:pt>
  </dgm:ptLst>
  <dgm:cxnLst>
    <dgm:cxn modelId="{DF48C463-B44A-43CD-8DBC-56DB3B311EFA}" type="presOf" srcId="{2A7FC307-616D-4D48-A820-1852FDDE48BE}" destId="{C411084C-1545-4C07-8543-9F92C4FFCC0E}" srcOrd="0" destOrd="0" presId="urn:microsoft.com/office/officeart/2005/8/layout/hierarchy4"/>
    <dgm:cxn modelId="{FDCB13C6-7E64-42E5-B784-23B09BC04FBE}" type="presOf" srcId="{4F6C86AF-6A48-42B0-B63C-6D396648E4E7}" destId="{5C2B9820-AD90-4E83-905A-28C7F2BB5608}" srcOrd="0" destOrd="0" presId="urn:microsoft.com/office/officeart/2005/8/layout/hierarchy4"/>
    <dgm:cxn modelId="{5FA9E4B0-A59B-41C2-8A94-4FED6FDAB55D}" srcId="{39C56689-9790-4C47-9BC2-4C031E354E2A}" destId="{A9D280E1-6360-4696-A8A0-91DBFFAC266F}" srcOrd="0" destOrd="0" parTransId="{F5D8561D-ECCF-47FC-B870-4DFA44FB8971}" sibTransId="{271F6222-D6B3-45D6-B329-9B6F0F483AEF}"/>
    <dgm:cxn modelId="{4724E140-1AAF-4E8E-AECE-7C532BB8839E}" type="presOf" srcId="{DA16345B-4DC5-495F-979E-88D9B69A25A1}" destId="{76A086A9-0438-4839-ADC4-52097DE65387}" srcOrd="0" destOrd="0" presId="urn:microsoft.com/office/officeart/2005/8/layout/hierarchy4"/>
    <dgm:cxn modelId="{C6200746-C888-4234-BC34-B4AA610FE17F}" srcId="{DA16345B-4DC5-495F-979E-88D9B69A25A1}" destId="{3C30E3A3-8C59-450A-B90A-C15613D2407A}" srcOrd="0" destOrd="0" parTransId="{7D41F8F6-CA10-4B93-B2DD-E455A206D8E2}" sibTransId="{A03F5707-3AFF-4620-8C4F-448F8D79F21F}"/>
    <dgm:cxn modelId="{0527F52E-6BEC-4496-B8B5-E04419C6800A}" srcId="{DCAD1312-E538-4E41-B385-463FFF999549}" destId="{2A7FC307-616D-4D48-A820-1852FDDE48BE}" srcOrd="0" destOrd="0" parTransId="{D5922D04-60E1-4878-B2B7-17A40DB022D1}" sibTransId="{AD580D29-408F-445D-9F60-50CA03183FCF}"/>
    <dgm:cxn modelId="{00911FFB-6B55-48B0-AA52-B1F85E031B90}" type="presOf" srcId="{4BF7E593-FD94-482D-B26A-FDA93A392ADD}" destId="{3558172E-7D22-4DD7-86B3-72D9828072CE}" srcOrd="0" destOrd="0" presId="urn:microsoft.com/office/officeart/2005/8/layout/hierarchy4"/>
    <dgm:cxn modelId="{F1BD0A53-00BF-4140-B173-4976BCD560A1}" type="presOf" srcId="{A6FDED68-BC9A-48EB-9471-BB1B9F7D3FE5}" destId="{CBA2A457-3161-4533-8CBC-D2445B5A7F88}" srcOrd="0" destOrd="0" presId="urn:microsoft.com/office/officeart/2005/8/layout/hierarchy4"/>
    <dgm:cxn modelId="{38A05E7A-573D-4EFD-822F-39D19CDB30A4}" type="presOf" srcId="{6DDEE49E-7BCE-4181-AE6C-E9D218A13C7D}" destId="{D9928DF4-CC8E-4B6E-89E4-EEF2FA7CCDDF}" srcOrd="0" destOrd="0" presId="urn:microsoft.com/office/officeart/2005/8/layout/hierarchy4"/>
    <dgm:cxn modelId="{1E0532F5-1584-4373-A557-FC36CB76C71B}" type="presOf" srcId="{8F6FDC07-25AB-47FD-B972-4460C92CF041}" destId="{4884222F-3331-4B9C-A8EB-58BDC87C0470}" srcOrd="0" destOrd="0" presId="urn:microsoft.com/office/officeart/2005/8/layout/hierarchy4"/>
    <dgm:cxn modelId="{57EF8976-D177-4605-8880-12E2158B7586}" srcId="{0A7E85AE-D13E-4D46-A70C-488D2695F905}" destId="{DCAD1312-E538-4E41-B385-463FFF999549}" srcOrd="0" destOrd="0" parTransId="{9CCFF1EA-CC29-4316-89E1-B12629EC579D}" sibTransId="{E565013B-A228-44AC-8592-DD50FBD9CCD4}"/>
    <dgm:cxn modelId="{E8F82425-A04B-4BC2-BDA8-25003C344F5D}" type="presOf" srcId="{0D0B7127-4D20-4FB1-BC86-C590B6D8C4B8}" destId="{F43EAFC8-DA29-495E-B66C-5887FAFFC2E9}" srcOrd="0" destOrd="0" presId="urn:microsoft.com/office/officeart/2005/8/layout/hierarchy4"/>
    <dgm:cxn modelId="{4D8E703A-346D-4E57-9D3F-063E8188CA2C}" srcId="{A9B05E5C-F1C8-4762-B8DE-095883EEA3F3}" destId="{F5059C6D-A463-4F13-B778-6EAD728D6FE5}" srcOrd="0" destOrd="0" parTransId="{A56D7314-2BAE-4721-94D7-9BE3AA489B2C}" sibTransId="{543F7F90-DEA5-49B0-80D6-3A2B0EB93CEC}"/>
    <dgm:cxn modelId="{4A87202D-204B-4C06-AE5D-C2590AEC40B7}" type="presOf" srcId="{84A2A164-1EB4-445C-A05B-1023D2B9E9E1}" destId="{DB1349DC-BE5D-452D-96C9-B8FA7E6504C2}" srcOrd="0" destOrd="0" presId="urn:microsoft.com/office/officeart/2005/8/layout/hierarchy4"/>
    <dgm:cxn modelId="{7831FE0F-DC77-4CFB-92AB-CE335CD2072F}" type="presOf" srcId="{DCAD1312-E538-4E41-B385-463FFF999549}" destId="{2E0CC59C-989B-48AB-A1EB-EDB3058DEFA5}" srcOrd="0" destOrd="0" presId="urn:microsoft.com/office/officeart/2005/8/layout/hierarchy4"/>
    <dgm:cxn modelId="{67FDBE54-FFE3-42FB-A8F8-11C46AF5B415}" srcId="{ABA27201-36D3-4BD8-A538-953AF5D2E3EF}" destId="{DAC9E56C-AB35-4FD5-8592-BD781D87B267}" srcOrd="0" destOrd="0" parTransId="{5560B727-3949-4404-95F3-D35179C8131C}" sibTransId="{C1248EA2-1BC7-44DA-A5AB-64977D907D0F}"/>
    <dgm:cxn modelId="{D9705201-7E79-4B91-A7D7-646D7A40004F}" type="presOf" srcId="{0A7E85AE-D13E-4D46-A70C-488D2695F905}" destId="{91A053F4-C7B1-4AAA-ABB1-65A8D0836A2C}" srcOrd="0" destOrd="0" presId="urn:microsoft.com/office/officeart/2005/8/layout/hierarchy4"/>
    <dgm:cxn modelId="{77EF2916-499B-4F3A-BFDF-9141350AC548}" srcId="{DCAD1312-E538-4E41-B385-463FFF999549}" destId="{DA16345B-4DC5-495F-979E-88D9B69A25A1}" srcOrd="2" destOrd="0" parTransId="{87A2B0A9-DA17-4A37-AA8E-D85777EC0CF8}" sibTransId="{90E00F87-250E-49F3-9D17-A5A8B4ED5A8C}"/>
    <dgm:cxn modelId="{AF64DA9C-A3BA-4B01-9087-BAC8B7EEDEF5}" srcId="{DCAD1312-E538-4E41-B385-463FFF999549}" destId="{BBD46A7D-8C03-4771-9250-93F16FD9271F}" srcOrd="4" destOrd="0" parTransId="{54D1BC1C-EC33-4874-A78B-E1BE0C44E6DB}" sibTransId="{96830FC6-69EA-4CDB-AA6D-B01AF2EEF729}"/>
    <dgm:cxn modelId="{CFB9BD5C-7B21-4A2D-992D-7ABF6F8A86E5}" srcId="{2A7FC307-616D-4D48-A820-1852FDDE48BE}" destId="{1F3ABC1E-1CB7-4262-9AB5-E606300AD204}" srcOrd="0" destOrd="0" parTransId="{70A5B9E8-07E1-4F45-9044-F875073787F5}" sibTransId="{243811CA-D26D-4874-AC2A-B46FCCAD6DDA}"/>
    <dgm:cxn modelId="{E8B87202-233C-4E4D-B11B-A472BD78EC56}" srcId="{DCAD1312-E538-4E41-B385-463FFF999549}" destId="{F2DC0C86-CC1E-41C7-917B-1A029A2273A5}" srcOrd="5" destOrd="0" parTransId="{0315BA03-98D9-47BA-B315-B7270A9171C8}" sibTransId="{1E502A09-D63F-4FE7-ADE4-B692C4A015AF}"/>
    <dgm:cxn modelId="{91A8D40B-F0C6-433E-A93D-C28CA5B5B39A}" srcId="{6DDEE49E-7BCE-4181-AE6C-E9D218A13C7D}" destId="{F16E6F89-B126-4F8A-9035-01E708C17B8A}" srcOrd="0" destOrd="0" parTransId="{96CB3AA8-936F-4456-8876-D788076C2878}" sibTransId="{A958A8B5-89BB-42D1-B749-B76619A4E687}"/>
    <dgm:cxn modelId="{20F3E836-0AAA-44A0-A57A-72D944C180B5}" type="presOf" srcId="{1F3ABC1E-1CB7-4262-9AB5-E606300AD204}" destId="{EC3BE471-C219-424D-8599-2EE130BD1826}" srcOrd="0" destOrd="0" presId="urn:microsoft.com/office/officeart/2005/8/layout/hierarchy4"/>
    <dgm:cxn modelId="{56E86EC2-9685-49D2-994E-A11AC6D5749F}" srcId="{BBD46A7D-8C03-4771-9250-93F16FD9271F}" destId="{4F6C86AF-6A48-42B0-B63C-6D396648E4E7}" srcOrd="0" destOrd="0" parTransId="{A777C6DF-63D5-48E0-BCD8-091B748F54C1}" sibTransId="{01100B6A-7DD7-4E32-B846-3C0EEE3563AF}"/>
    <dgm:cxn modelId="{3F6EDE0A-DA40-4790-B39B-7DD31D58B246}" type="presOf" srcId="{BBD46A7D-8C03-4771-9250-93F16FD9271F}" destId="{31212348-402A-44C8-87E2-802A28956D4E}" srcOrd="0" destOrd="0" presId="urn:microsoft.com/office/officeart/2005/8/layout/hierarchy4"/>
    <dgm:cxn modelId="{D1F70AF8-940B-4CD0-9BEA-BDE7124C609F}" srcId="{84A2A164-1EB4-445C-A05B-1023D2B9E9E1}" destId="{B1BFEA3E-3873-424C-A9AD-D61A71184A79}" srcOrd="0" destOrd="0" parTransId="{3F47A00A-E48F-4DB3-8732-A06765619A7C}" sibTransId="{A192A09E-EAA4-442C-9DDE-A9F1A3639703}"/>
    <dgm:cxn modelId="{225CA367-A711-4449-B1C5-462A3D8A836A}" type="presOf" srcId="{B1BFEA3E-3873-424C-A9AD-D61A71184A79}" destId="{D3442E52-A3CE-4958-844E-AC7DEEB4F6BC}" srcOrd="0" destOrd="0" presId="urn:microsoft.com/office/officeart/2005/8/layout/hierarchy4"/>
    <dgm:cxn modelId="{23C61FFE-A945-4BB3-8924-4BD0C83C71D6}" srcId="{BD34EA04-2FDC-40D1-8D96-A9F8ED7696EF}" destId="{8F6FDC07-25AB-47FD-B972-4460C92CF041}" srcOrd="0" destOrd="0" parTransId="{11C7A660-B84D-480F-832E-C7386440CAAA}" sibTransId="{387BDB42-C8D2-44A0-ADED-5D20FFDCC359}"/>
    <dgm:cxn modelId="{17160900-86D2-4556-BDEB-9CEA9AF9052F}" srcId="{581AD1ED-9F07-4AE7-9997-D50A2F675E42}" destId="{0D0B7127-4D20-4FB1-BC86-C590B6D8C4B8}" srcOrd="0" destOrd="0" parTransId="{FF963732-8C22-448C-ACBF-A76309F05826}" sibTransId="{67DEBB63-98B6-416C-B956-19D5C683038B}"/>
    <dgm:cxn modelId="{885E95EA-196E-464F-B209-E21E9FCD3D92}" type="presOf" srcId="{A9D280E1-6360-4696-A8A0-91DBFFAC266F}" destId="{2D863BC1-91D9-4B2E-8A44-6D7070CB11C7}" srcOrd="0" destOrd="0" presId="urn:microsoft.com/office/officeart/2005/8/layout/hierarchy4"/>
    <dgm:cxn modelId="{286D02A5-B591-4B17-B577-279B423BF103}" type="presOf" srcId="{F2DC0C86-CC1E-41C7-917B-1A029A2273A5}" destId="{8FCDC814-8004-48D5-BC1A-CB86484596DC}" srcOrd="0" destOrd="0" presId="urn:microsoft.com/office/officeart/2005/8/layout/hierarchy4"/>
    <dgm:cxn modelId="{DD642DF4-C7F1-4487-BDEE-C7DA7BF43796}" srcId="{F2DC0C86-CC1E-41C7-917B-1A029A2273A5}" destId="{A6FDED68-BC9A-48EB-9471-BB1B9F7D3FE5}" srcOrd="0" destOrd="0" parTransId="{340BE39B-C680-40AC-9525-8F8770BD43A6}" sibTransId="{EACEE520-6F02-4236-9051-6B0085489566}"/>
    <dgm:cxn modelId="{367D4EF3-C3CA-49FC-A80D-576D8F0F182E}" type="presOf" srcId="{581AD1ED-9F07-4AE7-9997-D50A2F675E42}" destId="{E0E2331C-E2CE-428A-9ED5-51F406B66C7D}" srcOrd="0" destOrd="0" presId="urn:microsoft.com/office/officeart/2005/8/layout/hierarchy4"/>
    <dgm:cxn modelId="{C9BBF8AE-B731-4994-A48D-F07BFD3BABF5}" type="presOf" srcId="{3C30E3A3-8C59-450A-B90A-C15613D2407A}" destId="{CFBF86AB-CAA3-4A9F-8316-0F89FE11D73C}" srcOrd="0" destOrd="0" presId="urn:microsoft.com/office/officeart/2005/8/layout/hierarchy4"/>
    <dgm:cxn modelId="{27D1C0AA-3AC4-4C52-AE34-24E05E32BEFD}" type="presOf" srcId="{A9B05E5C-F1C8-4762-B8DE-095883EEA3F3}" destId="{4EC3C5C2-8894-44BA-B873-E25D498B6B55}" srcOrd="0" destOrd="0" presId="urn:microsoft.com/office/officeart/2005/8/layout/hierarchy4"/>
    <dgm:cxn modelId="{D60D5AC5-CACB-4783-892E-B2F2C173E0A5}" srcId="{3C30E3A3-8C59-450A-B90A-C15613D2407A}" destId="{581AD1ED-9F07-4AE7-9997-D50A2F675E42}" srcOrd="0" destOrd="0" parTransId="{48A0429F-C26D-428D-9D3C-E6E764B61758}" sibTransId="{FADB929D-2477-41F8-BFA7-1F040FE07ECC}"/>
    <dgm:cxn modelId="{E4B4E174-8182-4F30-A55B-D0A4518B9C09}" srcId="{8F6FDC07-25AB-47FD-B972-4460C92CF041}" destId="{ABA27201-36D3-4BD8-A538-953AF5D2E3EF}" srcOrd="0" destOrd="0" parTransId="{02F3D78E-9946-4C99-9767-676B0F9E4DBD}" sibTransId="{61539836-34CD-423D-A092-D768CDAAAF00}"/>
    <dgm:cxn modelId="{A4EA8182-B480-4BAA-843F-B3C8247A6FDC}" srcId="{DCAD1312-E538-4E41-B385-463FFF999549}" destId="{6DDEE49E-7BCE-4181-AE6C-E9D218A13C7D}" srcOrd="1" destOrd="0" parTransId="{CB7F227F-BCF7-455C-A9FA-EAEB2F5F46B0}" sibTransId="{92EB15BC-3133-4006-80AC-5CE8ABADA1EF}"/>
    <dgm:cxn modelId="{E34455A3-BBE6-4A19-B46C-EFCC1E02F50D}" type="presOf" srcId="{DAC9E56C-AB35-4FD5-8592-BD781D87B267}" destId="{974B0226-5F80-47A1-B05B-8EBFCED510FC}" srcOrd="0" destOrd="0" presId="urn:microsoft.com/office/officeart/2005/8/layout/hierarchy4"/>
    <dgm:cxn modelId="{1DC17D00-0940-44EA-B474-0B7C73B49E49}" srcId="{4F6C86AF-6A48-42B0-B63C-6D396648E4E7}" destId="{A9B05E5C-F1C8-4762-B8DE-095883EEA3F3}" srcOrd="0" destOrd="0" parTransId="{1D14484D-43F8-4CDC-A93B-FC9ADC2256EF}" sibTransId="{D42548D5-0AEC-4952-82CF-6263576139B1}"/>
    <dgm:cxn modelId="{3894E317-860D-4069-B175-4275400B6FC4}" srcId="{F16E6F89-B126-4F8A-9035-01E708C17B8A}" destId="{39C56689-9790-4C47-9BC2-4C031E354E2A}" srcOrd="0" destOrd="0" parTransId="{533D6E88-130B-4D29-99D1-373D68D68F73}" sibTransId="{492869BD-093E-493D-8485-8873DE23C7B1}"/>
    <dgm:cxn modelId="{B7A636F0-FA59-4CC2-9B9D-383D0E844FA9}" type="presOf" srcId="{BD34EA04-2FDC-40D1-8D96-A9F8ED7696EF}" destId="{ADE793E0-6F5D-4D1A-BD66-9BF1EC9287DE}" srcOrd="0" destOrd="0" presId="urn:microsoft.com/office/officeart/2005/8/layout/hierarchy4"/>
    <dgm:cxn modelId="{B2FA2074-C5EB-4F21-95FF-BBE99F5E712F}" type="presOf" srcId="{F5059C6D-A463-4F13-B778-6EAD728D6FE5}" destId="{189221EB-B527-42A8-BE3B-D50DFBA40246}" srcOrd="0" destOrd="0" presId="urn:microsoft.com/office/officeart/2005/8/layout/hierarchy4"/>
    <dgm:cxn modelId="{07082FCF-82E1-4973-A206-404A079EFB99}" srcId="{1F3ABC1E-1CB7-4262-9AB5-E606300AD204}" destId="{84A2A164-1EB4-445C-A05B-1023D2B9E9E1}" srcOrd="0" destOrd="0" parTransId="{A80EBC42-AC9D-4AF6-BE85-4A328C74E946}" sibTransId="{00171B45-0A53-4FAB-AE84-B5CE392E923A}"/>
    <dgm:cxn modelId="{82392728-7D28-4EC4-B3E0-F6DA4386DBC4}" type="presOf" srcId="{F16E6F89-B126-4F8A-9035-01E708C17B8A}" destId="{660153F7-FC8B-4122-999A-5BFDE945A094}" srcOrd="0" destOrd="0" presId="urn:microsoft.com/office/officeart/2005/8/layout/hierarchy4"/>
    <dgm:cxn modelId="{E4808DA7-BB33-4903-8580-EAF6EB1FD943}" type="presOf" srcId="{39C56689-9790-4C47-9BC2-4C031E354E2A}" destId="{FFAC3BAE-AE96-4867-A1F1-741822C8F822}" srcOrd="0" destOrd="0" presId="urn:microsoft.com/office/officeart/2005/8/layout/hierarchy4"/>
    <dgm:cxn modelId="{4B6CE171-2F05-43EA-A0F2-29F4AABB508A}" srcId="{A6FDED68-BC9A-48EB-9471-BB1B9F7D3FE5}" destId="{4BF7E593-FD94-482D-B26A-FDA93A392ADD}" srcOrd="0" destOrd="0" parTransId="{7D4A6331-DAFD-4750-B6FC-9964AC0742DF}" sibTransId="{4574B310-E9C5-456B-A919-70F80CC34927}"/>
    <dgm:cxn modelId="{95F79749-48DF-41BF-94DB-6E0CBF07B196}" type="presOf" srcId="{ABA27201-36D3-4BD8-A538-953AF5D2E3EF}" destId="{BFA80509-662F-47F9-ACEB-9BD659078006}" srcOrd="0" destOrd="0" presId="urn:microsoft.com/office/officeart/2005/8/layout/hierarchy4"/>
    <dgm:cxn modelId="{6A39A183-FC3A-4ACC-81FC-DDEA6470D5A5}" srcId="{DCAD1312-E538-4E41-B385-463FFF999549}" destId="{BD34EA04-2FDC-40D1-8D96-A9F8ED7696EF}" srcOrd="3" destOrd="0" parTransId="{0C592F71-CBD0-4D5D-8FFB-B9D8C101EF92}" sibTransId="{1D0DC89A-9624-4ADF-AA75-1748935DC49E}"/>
    <dgm:cxn modelId="{30355F23-1D59-451B-812A-A5F3230693D2}" type="presParOf" srcId="{91A053F4-C7B1-4AAA-ABB1-65A8D0836A2C}" destId="{A2FCBE69-F7EF-4855-AD61-A757DABB501F}" srcOrd="0" destOrd="0" presId="urn:microsoft.com/office/officeart/2005/8/layout/hierarchy4"/>
    <dgm:cxn modelId="{B738416A-4443-4329-94E1-2690D34B85DF}" type="presParOf" srcId="{A2FCBE69-F7EF-4855-AD61-A757DABB501F}" destId="{2E0CC59C-989B-48AB-A1EB-EDB3058DEFA5}" srcOrd="0" destOrd="0" presId="urn:microsoft.com/office/officeart/2005/8/layout/hierarchy4"/>
    <dgm:cxn modelId="{5D546CB7-1FC4-4E06-84AC-03D181FF27F2}" type="presParOf" srcId="{A2FCBE69-F7EF-4855-AD61-A757DABB501F}" destId="{A4FF644A-842B-4A44-A14B-756D49A06E01}" srcOrd="1" destOrd="0" presId="urn:microsoft.com/office/officeart/2005/8/layout/hierarchy4"/>
    <dgm:cxn modelId="{6B342C79-04B3-4E46-84B3-FE671A18ED41}" type="presParOf" srcId="{A2FCBE69-F7EF-4855-AD61-A757DABB501F}" destId="{223AC23E-3E98-4BF1-AEBE-77AC55FA8454}" srcOrd="2" destOrd="0" presId="urn:microsoft.com/office/officeart/2005/8/layout/hierarchy4"/>
    <dgm:cxn modelId="{6FD3BA51-BBC7-4BB7-9C47-EFA381DDCCA1}" type="presParOf" srcId="{223AC23E-3E98-4BF1-AEBE-77AC55FA8454}" destId="{45B40516-227D-4DDE-806D-AA30E79C3481}" srcOrd="0" destOrd="0" presId="urn:microsoft.com/office/officeart/2005/8/layout/hierarchy4"/>
    <dgm:cxn modelId="{E01C9D6E-8790-4EF5-82C5-B43FE6D0E96E}" type="presParOf" srcId="{45B40516-227D-4DDE-806D-AA30E79C3481}" destId="{C411084C-1545-4C07-8543-9F92C4FFCC0E}" srcOrd="0" destOrd="0" presId="urn:microsoft.com/office/officeart/2005/8/layout/hierarchy4"/>
    <dgm:cxn modelId="{F0DB5CBC-0930-407C-A173-6CF5BE3F82BC}" type="presParOf" srcId="{45B40516-227D-4DDE-806D-AA30E79C3481}" destId="{9153DE1A-FE8A-4E55-8ED7-4D7D910984D6}" srcOrd="1" destOrd="0" presId="urn:microsoft.com/office/officeart/2005/8/layout/hierarchy4"/>
    <dgm:cxn modelId="{4360C638-EA65-4DC1-88FC-FE9C78C000B6}" type="presParOf" srcId="{45B40516-227D-4DDE-806D-AA30E79C3481}" destId="{1FF34FB1-690E-4577-B35C-F835A758AEE5}" srcOrd="2" destOrd="0" presId="urn:microsoft.com/office/officeart/2005/8/layout/hierarchy4"/>
    <dgm:cxn modelId="{2D5C0F57-4400-4E37-BA37-242997B80873}" type="presParOf" srcId="{1FF34FB1-690E-4577-B35C-F835A758AEE5}" destId="{DA8AE4D0-AA15-4503-8CFF-F4B6379D9791}" srcOrd="0" destOrd="0" presId="urn:microsoft.com/office/officeart/2005/8/layout/hierarchy4"/>
    <dgm:cxn modelId="{C6F685E9-FBF4-45A4-B607-F77488A484CF}" type="presParOf" srcId="{DA8AE4D0-AA15-4503-8CFF-F4B6379D9791}" destId="{EC3BE471-C219-424D-8599-2EE130BD1826}" srcOrd="0" destOrd="0" presId="urn:microsoft.com/office/officeart/2005/8/layout/hierarchy4"/>
    <dgm:cxn modelId="{96DA9A67-A163-47A3-9023-9248902DCF96}" type="presParOf" srcId="{DA8AE4D0-AA15-4503-8CFF-F4B6379D9791}" destId="{522393D8-3E6F-4847-B436-E2001C2B1FA0}" srcOrd="1" destOrd="0" presId="urn:microsoft.com/office/officeart/2005/8/layout/hierarchy4"/>
    <dgm:cxn modelId="{E4BA0957-2856-4E9F-84EE-A3808C5C47EF}" type="presParOf" srcId="{DA8AE4D0-AA15-4503-8CFF-F4B6379D9791}" destId="{2330685B-A687-4C53-B7B8-D2F7C0F70880}" srcOrd="2" destOrd="0" presId="urn:microsoft.com/office/officeart/2005/8/layout/hierarchy4"/>
    <dgm:cxn modelId="{2116290A-BECF-4649-8B91-48CD0C08108E}" type="presParOf" srcId="{2330685B-A687-4C53-B7B8-D2F7C0F70880}" destId="{6E7A54F3-A738-4C3B-960B-C2EA6066313A}" srcOrd="0" destOrd="0" presId="urn:microsoft.com/office/officeart/2005/8/layout/hierarchy4"/>
    <dgm:cxn modelId="{9711150C-5F53-41F0-8FC3-CA1D117800BC}" type="presParOf" srcId="{6E7A54F3-A738-4C3B-960B-C2EA6066313A}" destId="{DB1349DC-BE5D-452D-96C9-B8FA7E6504C2}" srcOrd="0" destOrd="0" presId="urn:microsoft.com/office/officeart/2005/8/layout/hierarchy4"/>
    <dgm:cxn modelId="{1FB39F5E-EF91-4A29-A316-87501AA21AC6}" type="presParOf" srcId="{6E7A54F3-A738-4C3B-960B-C2EA6066313A}" destId="{47DCD7D9-4AA0-48ED-A436-40BDC807E346}" srcOrd="1" destOrd="0" presId="urn:microsoft.com/office/officeart/2005/8/layout/hierarchy4"/>
    <dgm:cxn modelId="{93126170-922C-401A-B9E3-4A5AD1C72F94}" type="presParOf" srcId="{6E7A54F3-A738-4C3B-960B-C2EA6066313A}" destId="{5B6764EF-AC1F-461E-B92C-0237A42DD412}" srcOrd="2" destOrd="0" presId="urn:microsoft.com/office/officeart/2005/8/layout/hierarchy4"/>
    <dgm:cxn modelId="{C4288538-AA19-4C1C-B06E-A796297B0945}" type="presParOf" srcId="{5B6764EF-AC1F-461E-B92C-0237A42DD412}" destId="{8B2CACFA-273C-4159-9900-E2D8BAD811D9}" srcOrd="0" destOrd="0" presId="urn:microsoft.com/office/officeart/2005/8/layout/hierarchy4"/>
    <dgm:cxn modelId="{3E4FA956-C1EC-4E91-812F-D9EE29E50700}" type="presParOf" srcId="{8B2CACFA-273C-4159-9900-E2D8BAD811D9}" destId="{D3442E52-A3CE-4958-844E-AC7DEEB4F6BC}" srcOrd="0" destOrd="0" presId="urn:microsoft.com/office/officeart/2005/8/layout/hierarchy4"/>
    <dgm:cxn modelId="{1F347622-1E4F-4D3A-AEDE-2720903EEE3C}" type="presParOf" srcId="{8B2CACFA-273C-4159-9900-E2D8BAD811D9}" destId="{22A2794C-6AD2-4062-BCEB-2675CE760A42}" srcOrd="1" destOrd="0" presId="urn:microsoft.com/office/officeart/2005/8/layout/hierarchy4"/>
    <dgm:cxn modelId="{C53E00E6-605A-4000-AE31-6842D36A5AAE}" type="presParOf" srcId="{223AC23E-3E98-4BF1-AEBE-77AC55FA8454}" destId="{CC6B144C-CEA2-4FAE-AB65-8BDFF4AEAA48}" srcOrd="1" destOrd="0" presId="urn:microsoft.com/office/officeart/2005/8/layout/hierarchy4"/>
    <dgm:cxn modelId="{5BD2E2C9-B97D-4D4C-8437-1C4727CAE9E1}" type="presParOf" srcId="{223AC23E-3E98-4BF1-AEBE-77AC55FA8454}" destId="{ECAE99DC-9703-4402-A22D-7641D8C160F3}" srcOrd="2" destOrd="0" presId="urn:microsoft.com/office/officeart/2005/8/layout/hierarchy4"/>
    <dgm:cxn modelId="{E87805FA-7081-4830-95A2-2BD6ECF00739}" type="presParOf" srcId="{ECAE99DC-9703-4402-A22D-7641D8C160F3}" destId="{D9928DF4-CC8E-4B6E-89E4-EEF2FA7CCDDF}" srcOrd="0" destOrd="0" presId="urn:microsoft.com/office/officeart/2005/8/layout/hierarchy4"/>
    <dgm:cxn modelId="{0448B571-6E36-4261-9BAC-E4E22EC61321}" type="presParOf" srcId="{ECAE99DC-9703-4402-A22D-7641D8C160F3}" destId="{F3009F40-F0F1-4FD4-B0DF-9E102DAF87F7}" srcOrd="1" destOrd="0" presId="urn:microsoft.com/office/officeart/2005/8/layout/hierarchy4"/>
    <dgm:cxn modelId="{226A89F3-6194-4214-96C0-CDC222596BED}" type="presParOf" srcId="{ECAE99DC-9703-4402-A22D-7641D8C160F3}" destId="{244124DE-36EA-4964-B948-2A69CD03E5A9}" srcOrd="2" destOrd="0" presId="urn:microsoft.com/office/officeart/2005/8/layout/hierarchy4"/>
    <dgm:cxn modelId="{28102A79-9425-4715-825F-5B5F4BFF7897}" type="presParOf" srcId="{244124DE-36EA-4964-B948-2A69CD03E5A9}" destId="{7DD8E896-912D-4D87-993D-CECE0AB6A8B7}" srcOrd="0" destOrd="0" presId="urn:microsoft.com/office/officeart/2005/8/layout/hierarchy4"/>
    <dgm:cxn modelId="{E4D7719D-72CD-4210-8B3F-65832C053DDE}" type="presParOf" srcId="{7DD8E896-912D-4D87-993D-CECE0AB6A8B7}" destId="{660153F7-FC8B-4122-999A-5BFDE945A094}" srcOrd="0" destOrd="0" presId="urn:microsoft.com/office/officeart/2005/8/layout/hierarchy4"/>
    <dgm:cxn modelId="{E86FD060-1F2E-41C7-A439-396A220291BD}" type="presParOf" srcId="{7DD8E896-912D-4D87-993D-CECE0AB6A8B7}" destId="{9FB76E33-1EF1-4BD8-A000-148A3E3F2CFB}" srcOrd="1" destOrd="0" presId="urn:microsoft.com/office/officeart/2005/8/layout/hierarchy4"/>
    <dgm:cxn modelId="{976837CD-5518-47DC-B746-5DBFD110AC5B}" type="presParOf" srcId="{7DD8E896-912D-4D87-993D-CECE0AB6A8B7}" destId="{8BF20E4B-262A-439C-A37D-096516CA0393}" srcOrd="2" destOrd="0" presId="urn:microsoft.com/office/officeart/2005/8/layout/hierarchy4"/>
    <dgm:cxn modelId="{51EA4B0E-968E-4BD4-BA20-AA607FD61021}" type="presParOf" srcId="{8BF20E4B-262A-439C-A37D-096516CA0393}" destId="{C7CE1628-C4AE-442E-8579-6472FFCCD496}" srcOrd="0" destOrd="0" presId="urn:microsoft.com/office/officeart/2005/8/layout/hierarchy4"/>
    <dgm:cxn modelId="{B282F1F5-0078-4F45-89E9-A046DE7B105E}" type="presParOf" srcId="{C7CE1628-C4AE-442E-8579-6472FFCCD496}" destId="{FFAC3BAE-AE96-4867-A1F1-741822C8F822}" srcOrd="0" destOrd="0" presId="urn:microsoft.com/office/officeart/2005/8/layout/hierarchy4"/>
    <dgm:cxn modelId="{91F6845B-742A-4FD8-8A9D-82B7DA52903E}" type="presParOf" srcId="{C7CE1628-C4AE-442E-8579-6472FFCCD496}" destId="{68FB783E-18EC-41E9-B301-459D3558A488}" srcOrd="1" destOrd="0" presId="urn:microsoft.com/office/officeart/2005/8/layout/hierarchy4"/>
    <dgm:cxn modelId="{CFBF8951-5696-43D4-8C26-6440B30662B9}" type="presParOf" srcId="{C7CE1628-C4AE-442E-8579-6472FFCCD496}" destId="{F4FE2D19-C71B-42A2-A00F-17A2F4CA0716}" srcOrd="2" destOrd="0" presId="urn:microsoft.com/office/officeart/2005/8/layout/hierarchy4"/>
    <dgm:cxn modelId="{91902BCD-34A9-494B-B888-383C2AA93AA5}" type="presParOf" srcId="{F4FE2D19-C71B-42A2-A00F-17A2F4CA0716}" destId="{98803112-8FFF-41DD-9621-210F9F723C73}" srcOrd="0" destOrd="0" presId="urn:microsoft.com/office/officeart/2005/8/layout/hierarchy4"/>
    <dgm:cxn modelId="{14A74EC5-511E-495C-9D6B-C45696F1E31D}" type="presParOf" srcId="{98803112-8FFF-41DD-9621-210F9F723C73}" destId="{2D863BC1-91D9-4B2E-8A44-6D7070CB11C7}" srcOrd="0" destOrd="0" presId="urn:microsoft.com/office/officeart/2005/8/layout/hierarchy4"/>
    <dgm:cxn modelId="{73095EA5-3109-449A-AC1D-8CC9428DDB18}" type="presParOf" srcId="{98803112-8FFF-41DD-9621-210F9F723C73}" destId="{C28338DC-B113-4921-B212-396B2EE5EBB1}" srcOrd="1" destOrd="0" presId="urn:microsoft.com/office/officeart/2005/8/layout/hierarchy4"/>
    <dgm:cxn modelId="{D8A3B67A-ABCD-42EF-B662-8DF9D9B83E34}" type="presParOf" srcId="{223AC23E-3E98-4BF1-AEBE-77AC55FA8454}" destId="{54BF4C5A-1A90-488E-B64E-DB8F2DD21BB4}" srcOrd="3" destOrd="0" presId="urn:microsoft.com/office/officeart/2005/8/layout/hierarchy4"/>
    <dgm:cxn modelId="{F4B9E53A-508B-41E6-BB8C-7FFC641B4DCC}" type="presParOf" srcId="{223AC23E-3E98-4BF1-AEBE-77AC55FA8454}" destId="{5B70C8D4-A839-4D32-AFC3-9E349AFF9700}" srcOrd="4" destOrd="0" presId="urn:microsoft.com/office/officeart/2005/8/layout/hierarchy4"/>
    <dgm:cxn modelId="{685760A0-0064-4845-B9C5-A79071434577}" type="presParOf" srcId="{5B70C8D4-A839-4D32-AFC3-9E349AFF9700}" destId="{76A086A9-0438-4839-ADC4-52097DE65387}" srcOrd="0" destOrd="0" presId="urn:microsoft.com/office/officeart/2005/8/layout/hierarchy4"/>
    <dgm:cxn modelId="{C8381362-5D6F-4978-82FA-EBE44734570B}" type="presParOf" srcId="{5B70C8D4-A839-4D32-AFC3-9E349AFF9700}" destId="{A870A374-8553-4C50-A495-ECF489B804EB}" srcOrd="1" destOrd="0" presId="urn:microsoft.com/office/officeart/2005/8/layout/hierarchy4"/>
    <dgm:cxn modelId="{43BD8533-734D-4EDC-82D8-68B3FCB0DEAC}" type="presParOf" srcId="{5B70C8D4-A839-4D32-AFC3-9E349AFF9700}" destId="{749C802C-E18D-4B32-9205-EA1DC1C3400D}" srcOrd="2" destOrd="0" presId="urn:microsoft.com/office/officeart/2005/8/layout/hierarchy4"/>
    <dgm:cxn modelId="{E242492A-DE0A-4013-9269-01204B38C8DF}" type="presParOf" srcId="{749C802C-E18D-4B32-9205-EA1DC1C3400D}" destId="{2F32E04C-57DE-4AF0-86BD-D5A6012B96CC}" srcOrd="0" destOrd="0" presId="urn:microsoft.com/office/officeart/2005/8/layout/hierarchy4"/>
    <dgm:cxn modelId="{AA77379D-178B-4782-8F11-1B9C8837052C}" type="presParOf" srcId="{2F32E04C-57DE-4AF0-86BD-D5A6012B96CC}" destId="{CFBF86AB-CAA3-4A9F-8316-0F89FE11D73C}" srcOrd="0" destOrd="0" presId="urn:microsoft.com/office/officeart/2005/8/layout/hierarchy4"/>
    <dgm:cxn modelId="{0E453D08-78A9-44A1-AF95-A95F40ED4660}" type="presParOf" srcId="{2F32E04C-57DE-4AF0-86BD-D5A6012B96CC}" destId="{A74E18BC-5810-4292-AA46-C395688D6369}" srcOrd="1" destOrd="0" presId="urn:microsoft.com/office/officeart/2005/8/layout/hierarchy4"/>
    <dgm:cxn modelId="{E623FD01-8C25-45DB-827C-4C83EB2C4941}" type="presParOf" srcId="{2F32E04C-57DE-4AF0-86BD-D5A6012B96CC}" destId="{315E30EC-A10D-454B-977B-303892858BCC}" srcOrd="2" destOrd="0" presId="urn:microsoft.com/office/officeart/2005/8/layout/hierarchy4"/>
    <dgm:cxn modelId="{DAE36323-7B58-4039-A0BA-700D2DA875D7}" type="presParOf" srcId="{315E30EC-A10D-454B-977B-303892858BCC}" destId="{2E596E6F-8157-4BFF-9FFA-D88180DFF65B}" srcOrd="0" destOrd="0" presId="urn:microsoft.com/office/officeart/2005/8/layout/hierarchy4"/>
    <dgm:cxn modelId="{E70E8758-68F5-40FC-847A-3A59FFF2EA77}" type="presParOf" srcId="{2E596E6F-8157-4BFF-9FFA-D88180DFF65B}" destId="{E0E2331C-E2CE-428A-9ED5-51F406B66C7D}" srcOrd="0" destOrd="0" presId="urn:microsoft.com/office/officeart/2005/8/layout/hierarchy4"/>
    <dgm:cxn modelId="{36A1143E-1E1A-481C-BADF-8975B9FC3E9E}" type="presParOf" srcId="{2E596E6F-8157-4BFF-9FFA-D88180DFF65B}" destId="{2FCCA29E-34E4-40AC-B46B-C2EF68F4DDC2}" srcOrd="1" destOrd="0" presId="urn:microsoft.com/office/officeart/2005/8/layout/hierarchy4"/>
    <dgm:cxn modelId="{284B8278-68EB-4F80-9192-F4D3602BA658}" type="presParOf" srcId="{2E596E6F-8157-4BFF-9FFA-D88180DFF65B}" destId="{C6130CC7-5F30-4EB3-B01C-3D3AC8E00338}" srcOrd="2" destOrd="0" presId="urn:microsoft.com/office/officeart/2005/8/layout/hierarchy4"/>
    <dgm:cxn modelId="{462AB2D5-2DE9-424C-ADFB-8684EC78106E}" type="presParOf" srcId="{C6130CC7-5F30-4EB3-B01C-3D3AC8E00338}" destId="{B4D45DAD-49A2-4190-B651-DFC7FA50A38E}" srcOrd="0" destOrd="0" presId="urn:microsoft.com/office/officeart/2005/8/layout/hierarchy4"/>
    <dgm:cxn modelId="{0323158D-D276-4363-97A4-4B8B32A23483}" type="presParOf" srcId="{B4D45DAD-49A2-4190-B651-DFC7FA50A38E}" destId="{F43EAFC8-DA29-495E-B66C-5887FAFFC2E9}" srcOrd="0" destOrd="0" presId="urn:microsoft.com/office/officeart/2005/8/layout/hierarchy4"/>
    <dgm:cxn modelId="{64705F5F-09FE-4AC7-9790-F589F7300516}" type="presParOf" srcId="{B4D45DAD-49A2-4190-B651-DFC7FA50A38E}" destId="{49B3C079-D05B-4868-9BC8-5E56A829DC5A}" srcOrd="1" destOrd="0" presId="urn:microsoft.com/office/officeart/2005/8/layout/hierarchy4"/>
    <dgm:cxn modelId="{3A504A12-F7AB-4C64-8E6C-0C178772CCA2}" type="presParOf" srcId="{223AC23E-3E98-4BF1-AEBE-77AC55FA8454}" destId="{391C67B9-3FE4-48A6-8702-DBEE34B04ACB}" srcOrd="5" destOrd="0" presId="urn:microsoft.com/office/officeart/2005/8/layout/hierarchy4"/>
    <dgm:cxn modelId="{18674B81-7AFA-46EB-8162-36D11648F30D}" type="presParOf" srcId="{223AC23E-3E98-4BF1-AEBE-77AC55FA8454}" destId="{883F9578-8768-410C-ADA1-F978D2C0F6A3}" srcOrd="6" destOrd="0" presId="urn:microsoft.com/office/officeart/2005/8/layout/hierarchy4"/>
    <dgm:cxn modelId="{11CD6E60-D0C1-438D-9913-14DE36BA5F89}" type="presParOf" srcId="{883F9578-8768-410C-ADA1-F978D2C0F6A3}" destId="{ADE793E0-6F5D-4D1A-BD66-9BF1EC9287DE}" srcOrd="0" destOrd="0" presId="urn:microsoft.com/office/officeart/2005/8/layout/hierarchy4"/>
    <dgm:cxn modelId="{0BAABC17-0F8C-41A5-A71C-266AA593347C}" type="presParOf" srcId="{883F9578-8768-410C-ADA1-F978D2C0F6A3}" destId="{7EF37BC8-8460-448D-8EEE-02ADC859E5EE}" srcOrd="1" destOrd="0" presId="urn:microsoft.com/office/officeart/2005/8/layout/hierarchy4"/>
    <dgm:cxn modelId="{674C145E-13BA-407D-BAB2-11E6D38BE975}" type="presParOf" srcId="{883F9578-8768-410C-ADA1-F978D2C0F6A3}" destId="{1AA75651-11DA-414B-9D35-E78E692A9790}" srcOrd="2" destOrd="0" presId="urn:microsoft.com/office/officeart/2005/8/layout/hierarchy4"/>
    <dgm:cxn modelId="{6052ED2D-39AB-45AB-8735-92A6846CFE08}" type="presParOf" srcId="{1AA75651-11DA-414B-9D35-E78E692A9790}" destId="{6992D863-5EB5-46F1-AE10-52D7C4D59A73}" srcOrd="0" destOrd="0" presId="urn:microsoft.com/office/officeart/2005/8/layout/hierarchy4"/>
    <dgm:cxn modelId="{BA62DFB6-D3E8-482A-A68F-7D902FDB1BD9}" type="presParOf" srcId="{6992D863-5EB5-46F1-AE10-52D7C4D59A73}" destId="{4884222F-3331-4B9C-A8EB-58BDC87C0470}" srcOrd="0" destOrd="0" presId="urn:microsoft.com/office/officeart/2005/8/layout/hierarchy4"/>
    <dgm:cxn modelId="{D1C0294A-D776-4FF1-BB38-E7DD30384E66}" type="presParOf" srcId="{6992D863-5EB5-46F1-AE10-52D7C4D59A73}" destId="{45600577-BDB1-4BD9-88FE-3FA2FCDB8AE1}" srcOrd="1" destOrd="0" presId="urn:microsoft.com/office/officeart/2005/8/layout/hierarchy4"/>
    <dgm:cxn modelId="{F655C4FA-6ECA-40D9-B241-EAEC12F24F77}" type="presParOf" srcId="{6992D863-5EB5-46F1-AE10-52D7C4D59A73}" destId="{580F3900-367D-4A34-BD78-CF87599C9B59}" srcOrd="2" destOrd="0" presId="urn:microsoft.com/office/officeart/2005/8/layout/hierarchy4"/>
    <dgm:cxn modelId="{F38C5FC7-E886-4BCD-BD18-E8B8CD90D9A1}" type="presParOf" srcId="{580F3900-367D-4A34-BD78-CF87599C9B59}" destId="{AAC937EF-58D3-4A24-9747-5A2EB83B4E5B}" srcOrd="0" destOrd="0" presId="urn:microsoft.com/office/officeart/2005/8/layout/hierarchy4"/>
    <dgm:cxn modelId="{3CF3E187-02AC-4777-AAD9-3FCA5C0A5C21}" type="presParOf" srcId="{AAC937EF-58D3-4A24-9747-5A2EB83B4E5B}" destId="{BFA80509-662F-47F9-ACEB-9BD659078006}" srcOrd="0" destOrd="0" presId="urn:microsoft.com/office/officeart/2005/8/layout/hierarchy4"/>
    <dgm:cxn modelId="{338FDE88-2922-40A8-AD50-D431FC93D090}" type="presParOf" srcId="{AAC937EF-58D3-4A24-9747-5A2EB83B4E5B}" destId="{CBA202FA-6186-4192-B070-FD3C809D51C7}" srcOrd="1" destOrd="0" presId="urn:microsoft.com/office/officeart/2005/8/layout/hierarchy4"/>
    <dgm:cxn modelId="{9FF81588-6B4A-4D39-85F3-E08E65A6F64B}" type="presParOf" srcId="{AAC937EF-58D3-4A24-9747-5A2EB83B4E5B}" destId="{8B14F875-E48B-4BAB-81AF-D908C1546EB7}" srcOrd="2" destOrd="0" presId="urn:microsoft.com/office/officeart/2005/8/layout/hierarchy4"/>
    <dgm:cxn modelId="{76587BED-4FC8-418E-AF72-5C8F35AC5A6A}" type="presParOf" srcId="{8B14F875-E48B-4BAB-81AF-D908C1546EB7}" destId="{2F1390E3-7386-4F90-8D13-36656BBC98AB}" srcOrd="0" destOrd="0" presId="urn:microsoft.com/office/officeart/2005/8/layout/hierarchy4"/>
    <dgm:cxn modelId="{A18034DD-44A4-4BB1-B66F-78023E2C751A}" type="presParOf" srcId="{2F1390E3-7386-4F90-8D13-36656BBC98AB}" destId="{974B0226-5F80-47A1-B05B-8EBFCED510FC}" srcOrd="0" destOrd="0" presId="urn:microsoft.com/office/officeart/2005/8/layout/hierarchy4"/>
    <dgm:cxn modelId="{1FC9C9A8-CFFA-4A8E-B127-2135F8FEB215}" type="presParOf" srcId="{2F1390E3-7386-4F90-8D13-36656BBC98AB}" destId="{5A03B5DA-A754-48AA-B402-05331A7C8F4C}" srcOrd="1" destOrd="0" presId="urn:microsoft.com/office/officeart/2005/8/layout/hierarchy4"/>
    <dgm:cxn modelId="{F9046CAD-824D-4B94-BDA6-D6E0E42EB2A7}" type="presParOf" srcId="{223AC23E-3E98-4BF1-AEBE-77AC55FA8454}" destId="{EB44736D-23B8-4014-8114-7A9DAFAE21A9}" srcOrd="7" destOrd="0" presId="urn:microsoft.com/office/officeart/2005/8/layout/hierarchy4"/>
    <dgm:cxn modelId="{02063C7F-6929-4823-8A6A-C171C8E8CE7F}" type="presParOf" srcId="{223AC23E-3E98-4BF1-AEBE-77AC55FA8454}" destId="{EE0C74B8-8CF2-4116-BDD9-A206FB8C13F2}" srcOrd="8" destOrd="0" presId="urn:microsoft.com/office/officeart/2005/8/layout/hierarchy4"/>
    <dgm:cxn modelId="{3FA5D7F9-1BD1-49E0-865D-492D38952877}" type="presParOf" srcId="{EE0C74B8-8CF2-4116-BDD9-A206FB8C13F2}" destId="{31212348-402A-44C8-87E2-802A28956D4E}" srcOrd="0" destOrd="0" presId="urn:microsoft.com/office/officeart/2005/8/layout/hierarchy4"/>
    <dgm:cxn modelId="{6766DE97-06A9-4ED6-884F-FF7766ED5467}" type="presParOf" srcId="{EE0C74B8-8CF2-4116-BDD9-A206FB8C13F2}" destId="{9AE6C246-EB0B-4A8B-8EF4-14135F66C86F}" srcOrd="1" destOrd="0" presId="urn:microsoft.com/office/officeart/2005/8/layout/hierarchy4"/>
    <dgm:cxn modelId="{8BD60A31-4F79-4EA3-BC06-54CAC212594A}" type="presParOf" srcId="{EE0C74B8-8CF2-4116-BDD9-A206FB8C13F2}" destId="{7326ED78-4D33-4F5D-8FE6-89ACA028F296}" srcOrd="2" destOrd="0" presId="urn:microsoft.com/office/officeart/2005/8/layout/hierarchy4"/>
    <dgm:cxn modelId="{88C52590-EDBA-4A93-8C9A-3A9954E305D0}" type="presParOf" srcId="{7326ED78-4D33-4F5D-8FE6-89ACA028F296}" destId="{54A6DE3F-DC73-4B2D-9458-62747B20FC6B}" srcOrd="0" destOrd="0" presId="urn:microsoft.com/office/officeart/2005/8/layout/hierarchy4"/>
    <dgm:cxn modelId="{15E28284-45B5-44AE-8C84-3FDB129E1097}" type="presParOf" srcId="{54A6DE3F-DC73-4B2D-9458-62747B20FC6B}" destId="{5C2B9820-AD90-4E83-905A-28C7F2BB5608}" srcOrd="0" destOrd="0" presId="urn:microsoft.com/office/officeart/2005/8/layout/hierarchy4"/>
    <dgm:cxn modelId="{62DD46AF-2466-466F-B571-B54E8CBE63B9}" type="presParOf" srcId="{54A6DE3F-DC73-4B2D-9458-62747B20FC6B}" destId="{5067F798-0E24-4B2D-8D30-C28A385AEF4F}" srcOrd="1" destOrd="0" presId="urn:microsoft.com/office/officeart/2005/8/layout/hierarchy4"/>
    <dgm:cxn modelId="{5AC1A575-29E6-462F-97C6-2A41E20B440D}" type="presParOf" srcId="{54A6DE3F-DC73-4B2D-9458-62747B20FC6B}" destId="{A94747AA-0040-41A6-A91A-01D29253DA7E}" srcOrd="2" destOrd="0" presId="urn:microsoft.com/office/officeart/2005/8/layout/hierarchy4"/>
    <dgm:cxn modelId="{3C85913D-32A6-42A2-AB77-9E7BDB913481}" type="presParOf" srcId="{A94747AA-0040-41A6-A91A-01D29253DA7E}" destId="{BD479E08-095D-4C6E-B3E9-A688E37BE2C6}" srcOrd="0" destOrd="0" presId="urn:microsoft.com/office/officeart/2005/8/layout/hierarchy4"/>
    <dgm:cxn modelId="{9079B2D0-6DE4-40DA-8CB2-6F3D4C625703}" type="presParOf" srcId="{BD479E08-095D-4C6E-B3E9-A688E37BE2C6}" destId="{4EC3C5C2-8894-44BA-B873-E25D498B6B55}" srcOrd="0" destOrd="0" presId="urn:microsoft.com/office/officeart/2005/8/layout/hierarchy4"/>
    <dgm:cxn modelId="{AE7702F0-6402-467F-881B-3D702A410FA3}" type="presParOf" srcId="{BD479E08-095D-4C6E-B3E9-A688E37BE2C6}" destId="{8B2E9A8B-BE62-4E7C-9D88-2C04025AE304}" srcOrd="1" destOrd="0" presId="urn:microsoft.com/office/officeart/2005/8/layout/hierarchy4"/>
    <dgm:cxn modelId="{BFC0B77A-98FE-4E98-AA56-2EDF7CF71F97}" type="presParOf" srcId="{BD479E08-095D-4C6E-B3E9-A688E37BE2C6}" destId="{9BA317FD-B416-41CA-8B29-E6344AB90D0D}" srcOrd="2" destOrd="0" presId="urn:microsoft.com/office/officeart/2005/8/layout/hierarchy4"/>
    <dgm:cxn modelId="{379D3DD7-80DB-47CD-9FA5-85DA722E2092}" type="presParOf" srcId="{9BA317FD-B416-41CA-8B29-E6344AB90D0D}" destId="{41D20B17-A0B3-4E2E-99C4-6D294AD688B3}" srcOrd="0" destOrd="0" presId="urn:microsoft.com/office/officeart/2005/8/layout/hierarchy4"/>
    <dgm:cxn modelId="{1D04CD44-A6A0-4573-8066-42C959296126}" type="presParOf" srcId="{41D20B17-A0B3-4E2E-99C4-6D294AD688B3}" destId="{189221EB-B527-42A8-BE3B-D50DFBA40246}" srcOrd="0" destOrd="0" presId="urn:microsoft.com/office/officeart/2005/8/layout/hierarchy4"/>
    <dgm:cxn modelId="{DE6C6451-30C4-4C32-8EE6-2C75ABC09534}" type="presParOf" srcId="{41D20B17-A0B3-4E2E-99C4-6D294AD688B3}" destId="{9656BC30-556A-47A9-A1DA-F7530B715138}" srcOrd="1" destOrd="0" presId="urn:microsoft.com/office/officeart/2005/8/layout/hierarchy4"/>
    <dgm:cxn modelId="{9DA0B077-3C42-41D0-85D3-46627ED7E623}" type="presParOf" srcId="{223AC23E-3E98-4BF1-AEBE-77AC55FA8454}" destId="{C6645880-D2F3-4E96-97AF-B485891ED679}" srcOrd="9" destOrd="0" presId="urn:microsoft.com/office/officeart/2005/8/layout/hierarchy4"/>
    <dgm:cxn modelId="{0B181BBB-B0B6-4ABA-9E9A-188666B209D3}" type="presParOf" srcId="{223AC23E-3E98-4BF1-AEBE-77AC55FA8454}" destId="{A7EBBA2A-99D0-4FFC-87D2-5AB407E454B6}" srcOrd="10" destOrd="0" presId="urn:microsoft.com/office/officeart/2005/8/layout/hierarchy4"/>
    <dgm:cxn modelId="{BD4BD307-711B-4AD6-A1BC-8A59F6FFD23A}" type="presParOf" srcId="{A7EBBA2A-99D0-4FFC-87D2-5AB407E454B6}" destId="{8FCDC814-8004-48D5-BC1A-CB86484596DC}" srcOrd="0" destOrd="0" presId="urn:microsoft.com/office/officeart/2005/8/layout/hierarchy4"/>
    <dgm:cxn modelId="{6698A161-90FA-4B96-9BDD-56DE17B4A606}" type="presParOf" srcId="{A7EBBA2A-99D0-4FFC-87D2-5AB407E454B6}" destId="{D7364612-9788-4221-A297-BEAAD52E52DC}" srcOrd="1" destOrd="0" presId="urn:microsoft.com/office/officeart/2005/8/layout/hierarchy4"/>
    <dgm:cxn modelId="{56CED52F-6296-4636-8EC8-EC43152374F6}" type="presParOf" srcId="{A7EBBA2A-99D0-4FFC-87D2-5AB407E454B6}" destId="{9B320C57-E0E7-4B7C-A5EE-577EA64E2A12}" srcOrd="2" destOrd="0" presId="urn:microsoft.com/office/officeart/2005/8/layout/hierarchy4"/>
    <dgm:cxn modelId="{972A8DE2-E0F2-43FF-B756-77225365346D}" type="presParOf" srcId="{9B320C57-E0E7-4B7C-A5EE-577EA64E2A12}" destId="{99C37F27-0CFA-4A6E-B447-E8066CBB3F41}" srcOrd="0" destOrd="0" presId="urn:microsoft.com/office/officeart/2005/8/layout/hierarchy4"/>
    <dgm:cxn modelId="{665965F6-1B08-4A34-9803-7F8171019C4A}" type="presParOf" srcId="{99C37F27-0CFA-4A6E-B447-E8066CBB3F41}" destId="{CBA2A457-3161-4533-8CBC-D2445B5A7F88}" srcOrd="0" destOrd="0" presId="urn:microsoft.com/office/officeart/2005/8/layout/hierarchy4"/>
    <dgm:cxn modelId="{C0389B97-F8E6-4FAD-B4F6-9F8C9024112A}" type="presParOf" srcId="{99C37F27-0CFA-4A6E-B447-E8066CBB3F41}" destId="{F4C2B8F5-B32C-4BDD-862D-58BE9EB0D3A8}" srcOrd="1" destOrd="0" presId="urn:microsoft.com/office/officeart/2005/8/layout/hierarchy4"/>
    <dgm:cxn modelId="{19BD6B57-CB6F-42CD-A7BE-B9083E393970}" type="presParOf" srcId="{99C37F27-0CFA-4A6E-B447-E8066CBB3F41}" destId="{B6C237B5-ADB6-4392-81C3-88BC354776D3}" srcOrd="2" destOrd="0" presId="urn:microsoft.com/office/officeart/2005/8/layout/hierarchy4"/>
    <dgm:cxn modelId="{E1B03B60-A3AE-4038-93B2-536B40B7995F}" type="presParOf" srcId="{B6C237B5-ADB6-4392-81C3-88BC354776D3}" destId="{66EDFE40-E0A2-4D62-857C-AC1ED175F6AE}" srcOrd="0" destOrd="0" presId="urn:microsoft.com/office/officeart/2005/8/layout/hierarchy4"/>
    <dgm:cxn modelId="{5C04CBC1-91F2-445F-A7E6-2EF7F4EB60FB}" type="presParOf" srcId="{66EDFE40-E0A2-4D62-857C-AC1ED175F6AE}" destId="{3558172E-7D22-4DD7-86B3-72D9828072CE}" srcOrd="0" destOrd="0" presId="urn:microsoft.com/office/officeart/2005/8/layout/hierarchy4"/>
    <dgm:cxn modelId="{60412E19-C476-45ED-9254-D22719D29BF0}" type="presParOf" srcId="{66EDFE40-E0A2-4D62-857C-AC1ED175F6AE}" destId="{6A97987E-BEF3-4167-87F3-951C1515CE81}" srcOrd="1" destOrd="0" presId="urn:microsoft.com/office/officeart/2005/8/layout/hierarchy4"/>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A7E85AE-D13E-4D46-A70C-488D2695F905}" type="doc">
      <dgm:prSet loTypeId="urn:microsoft.com/office/officeart/2005/8/layout/hierarchy4" loCatId="list" qsTypeId="urn:microsoft.com/office/officeart/2005/8/quickstyle/simple1" qsCatId="simple" csTypeId="urn:microsoft.com/office/officeart/2005/8/colors/accent1_2" csCatId="accent1" phldr="1"/>
      <dgm:spPr/>
      <dgm:t>
        <a:bodyPr/>
        <a:lstStyle/>
        <a:p>
          <a:endParaRPr lang="en-US"/>
        </a:p>
      </dgm:t>
    </dgm:pt>
    <dgm:pt modelId="{6DDEE49E-7BCE-4181-AE6C-E9D218A13C7D}">
      <dgm:prSet phldrT="[Text]" custT="1"/>
      <dgm:spPr>
        <a:solidFill>
          <a:srgbClr val="7030A0"/>
        </a:solidFill>
      </dgm:spPr>
      <dgm:t>
        <a:bodyPr/>
        <a:lstStyle/>
        <a:p>
          <a:r>
            <a:rPr lang="en-US" sz="1000" b="0" dirty="0" smtClean="0"/>
            <a:t>*Vice Director of Spring Programs</a:t>
          </a:r>
        </a:p>
        <a:p>
          <a:r>
            <a:rPr lang="en-US" sz="1000" b="0" dirty="0" smtClean="0"/>
            <a:t>Amy Vulpio (Philadelphia)</a:t>
          </a:r>
        </a:p>
      </dgm:t>
    </dgm:pt>
    <dgm:pt modelId="{CB7F227F-BCF7-455C-A9FA-EAEB2F5F46B0}" type="parTrans" cxnId="{A4EA8182-B480-4BAA-843F-B3C8247A6FDC}">
      <dgm:prSet/>
      <dgm:spPr/>
      <dgm:t>
        <a:bodyPr/>
        <a:lstStyle/>
        <a:p>
          <a:endParaRPr lang="en-US"/>
        </a:p>
      </dgm:t>
    </dgm:pt>
    <dgm:pt modelId="{92EB15BC-3133-4006-80AC-5CE8ABADA1EF}" type="sibTrans" cxnId="{A4EA8182-B480-4BAA-843F-B3C8247A6FDC}">
      <dgm:prSet/>
      <dgm:spPr/>
      <dgm:t>
        <a:bodyPr/>
        <a:lstStyle/>
        <a:p>
          <a:endParaRPr lang="en-US"/>
        </a:p>
      </dgm:t>
    </dgm:pt>
    <dgm:pt modelId="{DCAD1312-E538-4E41-B385-463FFF999549}">
      <dgm:prSet phldrT="[Text]" custT="1"/>
      <dgm:spPr>
        <a:solidFill>
          <a:srgbClr val="7030A0"/>
        </a:solidFill>
      </dgm:spPr>
      <dgm:t>
        <a:bodyPr/>
        <a:lstStyle/>
        <a:p>
          <a:r>
            <a:rPr lang="en-US" sz="1800" b="0" dirty="0" smtClean="0"/>
            <a:t>Management Committee (Continued)</a:t>
          </a:r>
        </a:p>
      </dgm:t>
    </dgm:pt>
    <dgm:pt modelId="{9CCFF1EA-CC29-4316-89E1-B12629EC579D}" type="parTrans" cxnId="{57EF8976-D177-4605-8880-12E2158B7586}">
      <dgm:prSet/>
      <dgm:spPr/>
      <dgm:t>
        <a:bodyPr/>
        <a:lstStyle/>
        <a:p>
          <a:endParaRPr lang="en-US"/>
        </a:p>
      </dgm:t>
    </dgm:pt>
    <dgm:pt modelId="{E565013B-A228-44AC-8592-DD50FBD9CCD4}" type="sibTrans" cxnId="{57EF8976-D177-4605-8880-12E2158B7586}">
      <dgm:prSet/>
      <dgm:spPr/>
      <dgm:t>
        <a:bodyPr/>
        <a:lstStyle/>
        <a:p>
          <a:endParaRPr lang="en-US"/>
        </a:p>
      </dgm:t>
    </dgm:pt>
    <dgm:pt modelId="{2A7FC307-616D-4D48-A820-1852FDDE48BE}">
      <dgm:prSet phldrT="[Text]" custT="1"/>
      <dgm:spPr>
        <a:solidFill>
          <a:srgbClr val="7030A0"/>
        </a:solidFill>
      </dgm:spPr>
      <dgm:t>
        <a:bodyPr/>
        <a:lstStyle/>
        <a:p>
          <a:r>
            <a:rPr lang="en-US" sz="1000" b="0" dirty="0" smtClean="0"/>
            <a:t>*Vice Director of Fall Programs</a:t>
          </a:r>
        </a:p>
        <a:p>
          <a:r>
            <a:rPr lang="en-US" sz="1000" b="0" dirty="0" smtClean="0"/>
            <a:t>Jen McConnell (Chicago)</a:t>
          </a:r>
        </a:p>
      </dgm:t>
    </dgm:pt>
    <dgm:pt modelId="{D5922D04-60E1-4878-B2B7-17A40DB022D1}" type="parTrans" cxnId="{0527F52E-6BEC-4496-B8B5-E04419C6800A}">
      <dgm:prSet/>
      <dgm:spPr/>
      <dgm:t>
        <a:bodyPr/>
        <a:lstStyle/>
        <a:p>
          <a:endParaRPr lang="en-US"/>
        </a:p>
      </dgm:t>
    </dgm:pt>
    <dgm:pt modelId="{AD580D29-408F-445D-9F60-50CA03183FCF}" type="sibTrans" cxnId="{0527F52E-6BEC-4496-B8B5-E04419C6800A}">
      <dgm:prSet/>
      <dgm:spPr/>
      <dgm:t>
        <a:bodyPr/>
        <a:lstStyle/>
        <a:p>
          <a:endParaRPr lang="en-US"/>
        </a:p>
      </dgm:t>
    </dgm:pt>
    <dgm:pt modelId="{1F3ABC1E-1CB7-4262-9AB5-E606300AD204}">
      <dgm:prSet phldrT="[Text]" custT="1"/>
      <dgm:spPr>
        <a:solidFill>
          <a:srgbClr val="7030A0"/>
        </a:solidFill>
      </dgm:spPr>
      <dgm:t>
        <a:bodyPr/>
        <a:lstStyle/>
        <a:p>
          <a:r>
            <a:rPr lang="en-US" sz="1000" b="0" dirty="0" smtClean="0"/>
            <a:t>*Vice Director of News</a:t>
          </a:r>
        </a:p>
        <a:p>
          <a:r>
            <a:rPr lang="en-US" sz="1000" b="0" dirty="0" smtClean="0"/>
            <a:t>Chrissy Sanfelippo (Chicago)</a:t>
          </a:r>
        </a:p>
      </dgm:t>
    </dgm:pt>
    <dgm:pt modelId="{70A5B9E8-07E1-4F45-9044-F875073787F5}" type="parTrans" cxnId="{CFB9BD5C-7B21-4A2D-992D-7ABF6F8A86E5}">
      <dgm:prSet/>
      <dgm:spPr/>
      <dgm:t>
        <a:bodyPr/>
        <a:lstStyle/>
        <a:p>
          <a:endParaRPr lang="en-US"/>
        </a:p>
      </dgm:t>
    </dgm:pt>
    <dgm:pt modelId="{243811CA-D26D-4874-AC2A-B46FCCAD6DDA}" type="sibTrans" cxnId="{CFB9BD5C-7B21-4A2D-992D-7ABF6F8A86E5}">
      <dgm:prSet/>
      <dgm:spPr/>
      <dgm:t>
        <a:bodyPr/>
        <a:lstStyle/>
        <a:p>
          <a:endParaRPr lang="en-US"/>
        </a:p>
      </dgm:t>
    </dgm:pt>
    <dgm:pt modelId="{F16E6F89-B126-4F8A-9035-01E708C17B8A}">
      <dgm:prSet phldrT="[Text]" custT="1"/>
      <dgm:spPr>
        <a:solidFill>
          <a:srgbClr val="7030A0"/>
        </a:solidFill>
      </dgm:spPr>
      <dgm:t>
        <a:bodyPr/>
        <a:lstStyle/>
        <a:p>
          <a:r>
            <a:rPr lang="en-US" sz="1000" b="0" dirty="0" smtClean="0"/>
            <a:t>*Vice Director of Social Media</a:t>
          </a:r>
        </a:p>
        <a:p>
          <a:r>
            <a:rPr lang="en-US" sz="1000" b="0" dirty="0" smtClean="0"/>
            <a:t>Sarah Austin (Chicago)</a:t>
          </a:r>
        </a:p>
      </dgm:t>
    </dgm:pt>
    <dgm:pt modelId="{96CB3AA8-936F-4456-8876-D788076C2878}" type="parTrans" cxnId="{91A8D40B-F0C6-433E-A93D-C28CA5B5B39A}">
      <dgm:prSet/>
      <dgm:spPr/>
      <dgm:t>
        <a:bodyPr/>
        <a:lstStyle/>
        <a:p>
          <a:endParaRPr lang="en-US"/>
        </a:p>
      </dgm:t>
    </dgm:pt>
    <dgm:pt modelId="{A958A8B5-89BB-42D1-B749-B76619A4E687}" type="sibTrans" cxnId="{91A8D40B-F0C6-433E-A93D-C28CA5B5B39A}">
      <dgm:prSet/>
      <dgm:spPr/>
      <dgm:t>
        <a:bodyPr/>
        <a:lstStyle/>
        <a:p>
          <a:endParaRPr lang="en-US"/>
        </a:p>
      </dgm:t>
    </dgm:pt>
    <dgm:pt modelId="{BBD46A7D-8C03-4771-9250-93F16FD9271F}">
      <dgm:prSet custT="1"/>
      <dgm:spPr>
        <a:solidFill>
          <a:srgbClr val="7030A0"/>
        </a:solidFill>
      </dgm:spPr>
      <dgm:t>
        <a:bodyPr/>
        <a:lstStyle/>
        <a:p>
          <a:r>
            <a:rPr lang="en-US" sz="1000" b="0" dirty="0" smtClean="0"/>
            <a:t>*Vice Director Diversity &amp; Inclusion</a:t>
          </a:r>
        </a:p>
        <a:p>
          <a:r>
            <a:rPr lang="en-US" sz="1000" b="0" dirty="0" smtClean="0"/>
            <a:t>Pooja Mahajan (India)</a:t>
          </a:r>
        </a:p>
      </dgm:t>
    </dgm:pt>
    <dgm:pt modelId="{54D1BC1C-EC33-4874-A78B-E1BE0C44E6DB}" type="parTrans" cxnId="{AF64DA9C-A3BA-4B01-9087-BAC8B7EEDEF5}">
      <dgm:prSet/>
      <dgm:spPr/>
      <dgm:t>
        <a:bodyPr/>
        <a:lstStyle/>
        <a:p>
          <a:endParaRPr lang="en-US"/>
        </a:p>
      </dgm:t>
    </dgm:pt>
    <dgm:pt modelId="{96830FC6-69EA-4CDB-AA6D-B01AF2EEF729}" type="sibTrans" cxnId="{AF64DA9C-A3BA-4B01-9087-BAC8B7EEDEF5}">
      <dgm:prSet/>
      <dgm:spPr/>
      <dgm:t>
        <a:bodyPr/>
        <a:lstStyle/>
        <a:p>
          <a:endParaRPr lang="en-US"/>
        </a:p>
      </dgm:t>
    </dgm:pt>
    <dgm:pt modelId="{3C30E3A3-8C59-450A-B90A-C15613D2407A}">
      <dgm:prSet phldrT="[Text]" custT="1"/>
      <dgm:spPr>
        <a:solidFill>
          <a:srgbClr val="7030A0"/>
        </a:solidFill>
      </dgm:spPr>
      <dgm:t>
        <a:bodyPr/>
        <a:lstStyle/>
        <a:p>
          <a:r>
            <a:rPr lang="en-US" sz="1000" b="0" dirty="0" smtClean="0"/>
            <a:t>*Asia Regional Vice Director Programming</a:t>
          </a:r>
        </a:p>
        <a:p>
          <a:r>
            <a:rPr lang="en-US" sz="1000" b="0" dirty="0" smtClean="0"/>
            <a:t>Catriona Lim (Hong Kong)</a:t>
          </a:r>
        </a:p>
      </dgm:t>
    </dgm:pt>
    <dgm:pt modelId="{7D41F8F6-CA10-4B93-B2DD-E455A206D8E2}" type="parTrans" cxnId="{C6200746-C888-4234-BC34-B4AA610FE17F}">
      <dgm:prSet/>
      <dgm:spPr/>
      <dgm:t>
        <a:bodyPr/>
        <a:lstStyle/>
        <a:p>
          <a:endParaRPr lang="en-US"/>
        </a:p>
      </dgm:t>
    </dgm:pt>
    <dgm:pt modelId="{A03F5707-3AFF-4620-8C4F-448F8D79F21F}" type="sibTrans" cxnId="{C6200746-C888-4234-BC34-B4AA610FE17F}">
      <dgm:prSet/>
      <dgm:spPr/>
      <dgm:t>
        <a:bodyPr/>
        <a:lstStyle/>
        <a:p>
          <a:endParaRPr lang="en-US"/>
        </a:p>
      </dgm:t>
    </dgm:pt>
    <dgm:pt modelId="{581AD1ED-9F07-4AE7-9997-D50A2F675E42}">
      <dgm:prSet custT="1"/>
      <dgm:spPr>
        <a:solidFill>
          <a:srgbClr val="7030A0"/>
        </a:solidFill>
      </dgm:spPr>
      <dgm:t>
        <a:bodyPr/>
        <a:lstStyle/>
        <a:p>
          <a:r>
            <a:rPr lang="en-US" sz="1000" b="0" dirty="0" smtClean="0"/>
            <a:t>*Vice Director of Leadership Summit Programming</a:t>
          </a:r>
        </a:p>
        <a:p>
          <a:r>
            <a:rPr lang="en-US" sz="1000" b="0" dirty="0" smtClean="0"/>
            <a:t>Lauren Tang (Singapore)</a:t>
          </a:r>
        </a:p>
      </dgm:t>
    </dgm:pt>
    <dgm:pt modelId="{48A0429F-C26D-428D-9D3C-E6E764B61758}" type="parTrans" cxnId="{D60D5AC5-CACB-4783-892E-B2F2C173E0A5}">
      <dgm:prSet/>
      <dgm:spPr/>
      <dgm:t>
        <a:bodyPr/>
        <a:lstStyle/>
        <a:p>
          <a:endParaRPr lang="en-US"/>
        </a:p>
      </dgm:t>
    </dgm:pt>
    <dgm:pt modelId="{FADB929D-2477-41F8-BFA7-1F040FE07ECC}" type="sibTrans" cxnId="{D60D5AC5-CACB-4783-892E-B2F2C173E0A5}">
      <dgm:prSet/>
      <dgm:spPr/>
      <dgm:t>
        <a:bodyPr/>
        <a:lstStyle/>
        <a:p>
          <a:endParaRPr lang="en-US"/>
        </a:p>
      </dgm:t>
    </dgm:pt>
    <dgm:pt modelId="{39C56689-9790-4C47-9BC2-4C031E354E2A}">
      <dgm:prSet custT="1"/>
      <dgm:spPr>
        <a:solidFill>
          <a:srgbClr val="7030A0"/>
        </a:solidFill>
      </dgm:spPr>
      <dgm:t>
        <a:bodyPr/>
        <a:lstStyle/>
        <a:p>
          <a:r>
            <a:rPr lang="en-US" sz="1000" b="0" dirty="0" smtClean="0"/>
            <a:t>*UNCITRAL Committee Co-Director</a:t>
          </a:r>
        </a:p>
        <a:p>
          <a:r>
            <a:rPr lang="en-US" sz="1000" b="0" dirty="0" smtClean="0"/>
            <a:t>Deb Grassgreen (Northern California)</a:t>
          </a:r>
        </a:p>
      </dgm:t>
    </dgm:pt>
    <dgm:pt modelId="{533D6E88-130B-4D29-99D1-373D68D68F73}" type="parTrans" cxnId="{3894E317-860D-4069-B175-4275400B6FC4}">
      <dgm:prSet/>
      <dgm:spPr/>
      <dgm:t>
        <a:bodyPr/>
        <a:lstStyle/>
        <a:p>
          <a:endParaRPr lang="en-US"/>
        </a:p>
      </dgm:t>
    </dgm:pt>
    <dgm:pt modelId="{492869BD-093E-493D-8485-8873DE23C7B1}" type="sibTrans" cxnId="{3894E317-860D-4069-B175-4275400B6FC4}">
      <dgm:prSet/>
      <dgm:spPr/>
      <dgm:t>
        <a:bodyPr/>
        <a:lstStyle/>
        <a:p>
          <a:endParaRPr lang="en-US"/>
        </a:p>
      </dgm:t>
    </dgm:pt>
    <dgm:pt modelId="{4F6C86AF-6A48-42B0-B63C-6D396648E4E7}">
      <dgm:prSet phldrT="[Text]" custT="1"/>
      <dgm:spPr>
        <a:solidFill>
          <a:srgbClr val="7030A0"/>
        </a:solidFill>
      </dgm:spPr>
      <dgm:t>
        <a:bodyPr/>
        <a:lstStyle/>
        <a:p>
          <a:r>
            <a:rPr lang="en-US" sz="1000" b="0" dirty="0" smtClean="0"/>
            <a:t>*Vice Director Budget &amp; Analytics</a:t>
          </a:r>
        </a:p>
        <a:p>
          <a:r>
            <a:rPr lang="en-US" sz="1000" b="0" dirty="0" smtClean="0"/>
            <a:t>(reserved)</a:t>
          </a:r>
          <a:endParaRPr lang="en-US" sz="1000" b="0" strike="sngStrike" dirty="0" smtClean="0">
            <a:solidFill>
              <a:schemeClr val="accent5">
                <a:lumMod val="40000"/>
                <a:lumOff val="60000"/>
              </a:schemeClr>
            </a:solidFill>
          </a:endParaRPr>
        </a:p>
      </dgm:t>
    </dgm:pt>
    <dgm:pt modelId="{A777C6DF-63D5-48E0-BCD8-091B748F54C1}" type="parTrans" cxnId="{56E86EC2-9685-49D2-994E-A11AC6D5749F}">
      <dgm:prSet/>
      <dgm:spPr/>
      <dgm:t>
        <a:bodyPr/>
        <a:lstStyle/>
        <a:p>
          <a:endParaRPr lang="en-US"/>
        </a:p>
      </dgm:t>
    </dgm:pt>
    <dgm:pt modelId="{01100B6A-7DD7-4E32-B846-3C0EEE3563AF}" type="sibTrans" cxnId="{56E86EC2-9685-49D2-994E-A11AC6D5749F}">
      <dgm:prSet/>
      <dgm:spPr/>
      <dgm:t>
        <a:bodyPr/>
        <a:lstStyle/>
        <a:p>
          <a:endParaRPr lang="en-US"/>
        </a:p>
      </dgm:t>
    </dgm:pt>
    <dgm:pt modelId="{8F6FDC07-25AB-47FD-B972-4460C92CF041}">
      <dgm:prSet phldrT="[Text]" custT="1"/>
      <dgm:spPr>
        <a:solidFill>
          <a:srgbClr val="7030A0"/>
        </a:solidFill>
      </dgm:spPr>
      <dgm:t>
        <a:bodyPr/>
        <a:lstStyle/>
        <a:p>
          <a:r>
            <a:rPr lang="en-US" sz="1000" b="0" dirty="0" smtClean="0"/>
            <a:t>*Asia Regional Vice Director Membership</a:t>
          </a:r>
        </a:p>
        <a:p>
          <a:r>
            <a:rPr lang="en-US" sz="1000" b="0" dirty="0" smtClean="0"/>
            <a:t>Claudia Cheah (Malaysia)</a:t>
          </a:r>
        </a:p>
      </dgm:t>
    </dgm:pt>
    <dgm:pt modelId="{11C7A660-B84D-480F-832E-C7386440CAAA}" type="parTrans" cxnId="{23C61FFE-A945-4BB3-8924-4BD0C83C71D6}">
      <dgm:prSet/>
      <dgm:spPr/>
      <dgm:t>
        <a:bodyPr/>
        <a:lstStyle/>
        <a:p>
          <a:endParaRPr lang="en-US"/>
        </a:p>
      </dgm:t>
    </dgm:pt>
    <dgm:pt modelId="{387BDB42-C8D2-44A0-ADED-5D20FFDCC359}" type="sibTrans" cxnId="{23C61FFE-A945-4BB3-8924-4BD0C83C71D6}">
      <dgm:prSet/>
      <dgm:spPr/>
      <dgm:t>
        <a:bodyPr/>
        <a:lstStyle/>
        <a:p>
          <a:endParaRPr lang="en-US"/>
        </a:p>
      </dgm:t>
    </dgm:pt>
    <dgm:pt modelId="{ABA27201-36D3-4BD8-A538-953AF5D2E3EF}">
      <dgm:prSet phldrT="[Text]" custT="1"/>
      <dgm:spPr>
        <a:solidFill>
          <a:srgbClr val="7030A0"/>
        </a:solidFill>
      </dgm:spPr>
      <dgm:t>
        <a:bodyPr/>
        <a:lstStyle/>
        <a:p>
          <a:r>
            <a:rPr lang="en-US" sz="1000" b="0" dirty="0" smtClean="0"/>
            <a:t>*2023 Rising Star</a:t>
          </a:r>
        </a:p>
        <a:p>
          <a:r>
            <a:rPr lang="en-US" sz="1000" b="0" dirty="0" smtClean="0"/>
            <a:t>Saneea Tanvir (Ontario)</a:t>
          </a:r>
          <a:endParaRPr lang="en-US" sz="1000" b="0" dirty="0"/>
        </a:p>
      </dgm:t>
    </dgm:pt>
    <dgm:pt modelId="{02F3D78E-9946-4C99-9767-676B0F9E4DBD}" type="parTrans" cxnId="{E4B4E174-8182-4F30-A55B-D0A4518B9C09}">
      <dgm:prSet/>
      <dgm:spPr/>
      <dgm:t>
        <a:bodyPr/>
        <a:lstStyle/>
        <a:p>
          <a:endParaRPr lang="en-US"/>
        </a:p>
      </dgm:t>
    </dgm:pt>
    <dgm:pt modelId="{61539836-34CD-423D-A092-D768CDAAAF00}" type="sibTrans" cxnId="{E4B4E174-8182-4F30-A55B-D0A4518B9C09}">
      <dgm:prSet/>
      <dgm:spPr/>
      <dgm:t>
        <a:bodyPr/>
        <a:lstStyle/>
        <a:p>
          <a:endParaRPr lang="en-US"/>
        </a:p>
      </dgm:t>
    </dgm:pt>
    <dgm:pt modelId="{84A2A164-1EB4-445C-A05B-1023D2B9E9E1}">
      <dgm:prSet phldrT="[Text]" custT="1"/>
      <dgm:spPr>
        <a:solidFill>
          <a:srgbClr val="7030A0"/>
        </a:solidFill>
      </dgm:spPr>
      <dgm:t>
        <a:bodyPr/>
        <a:lstStyle/>
        <a:p>
          <a:r>
            <a:rPr lang="en-US" sz="1000" b="0" dirty="0" smtClean="0"/>
            <a:t>*UNCITRAL Committee Co-Director</a:t>
          </a:r>
        </a:p>
        <a:p>
          <a:r>
            <a:rPr lang="en-US" sz="1000" b="0" dirty="0" smtClean="0"/>
            <a:t>Katharina Crinson (London)</a:t>
          </a:r>
        </a:p>
      </dgm:t>
    </dgm:pt>
    <dgm:pt modelId="{A80EBC42-AC9D-4AF6-BE85-4A328C74E946}" type="parTrans" cxnId="{07082FCF-82E1-4973-A206-404A079EFB99}">
      <dgm:prSet/>
      <dgm:spPr/>
      <dgm:t>
        <a:bodyPr/>
        <a:lstStyle/>
        <a:p>
          <a:endParaRPr lang="en-US"/>
        </a:p>
      </dgm:t>
    </dgm:pt>
    <dgm:pt modelId="{00171B45-0A53-4FAB-AE84-B5CE392E923A}" type="sibTrans" cxnId="{07082FCF-82E1-4973-A206-404A079EFB99}">
      <dgm:prSet/>
      <dgm:spPr/>
      <dgm:t>
        <a:bodyPr/>
        <a:lstStyle/>
        <a:p>
          <a:endParaRPr lang="en-US"/>
        </a:p>
      </dgm:t>
    </dgm:pt>
    <dgm:pt modelId="{DA16345B-4DC5-495F-979E-88D9B69A25A1}">
      <dgm:prSet phldrT="[Text]" custT="1"/>
      <dgm:spPr>
        <a:solidFill>
          <a:srgbClr val="7030A0"/>
        </a:solidFill>
      </dgm:spPr>
      <dgm:t>
        <a:bodyPr/>
        <a:lstStyle/>
        <a:p>
          <a:r>
            <a:rPr lang="en-US" sz="1000" b="0" dirty="0" smtClean="0"/>
            <a:t>*Vice Director of Regional Programming</a:t>
          </a:r>
        </a:p>
        <a:p>
          <a:r>
            <a:rPr lang="en-US" sz="1000" b="0" dirty="0" smtClean="0"/>
            <a:t>Shari Dwoskin (New England)</a:t>
          </a:r>
        </a:p>
      </dgm:t>
    </dgm:pt>
    <dgm:pt modelId="{87A2B0A9-DA17-4A37-AA8E-D85777EC0CF8}" type="parTrans" cxnId="{77EF2916-499B-4F3A-BFDF-9141350AC548}">
      <dgm:prSet/>
      <dgm:spPr/>
      <dgm:t>
        <a:bodyPr/>
        <a:lstStyle/>
        <a:p>
          <a:endParaRPr lang="en-US"/>
        </a:p>
      </dgm:t>
    </dgm:pt>
    <dgm:pt modelId="{90E00F87-250E-49F3-9D17-A5A8B4ED5A8C}" type="sibTrans" cxnId="{77EF2916-499B-4F3A-BFDF-9141350AC548}">
      <dgm:prSet/>
      <dgm:spPr/>
      <dgm:t>
        <a:bodyPr/>
        <a:lstStyle/>
        <a:p>
          <a:endParaRPr lang="en-US"/>
        </a:p>
      </dgm:t>
    </dgm:pt>
    <dgm:pt modelId="{BD34EA04-2FDC-40D1-8D96-A9F8ED7696EF}">
      <dgm:prSet phldrT="[Text]" custT="1"/>
      <dgm:spPr>
        <a:solidFill>
          <a:srgbClr val="7030A0"/>
        </a:solidFill>
      </dgm:spPr>
      <dgm:t>
        <a:bodyPr/>
        <a:lstStyle/>
        <a:p>
          <a:r>
            <a:rPr lang="en-US" sz="1000" b="0" dirty="0" smtClean="0"/>
            <a:t>*Vice Director of Member Services</a:t>
          </a:r>
        </a:p>
        <a:p>
          <a:r>
            <a:rPr lang="en-US" sz="1000" b="0" dirty="0" smtClean="0"/>
            <a:t>Jennifer Lyday (Carolinas)</a:t>
          </a:r>
        </a:p>
      </dgm:t>
    </dgm:pt>
    <dgm:pt modelId="{0C592F71-CBD0-4D5D-8FFB-B9D8C101EF92}" type="parTrans" cxnId="{6A39A183-FC3A-4ACC-81FC-DDEA6470D5A5}">
      <dgm:prSet/>
      <dgm:spPr/>
      <dgm:t>
        <a:bodyPr/>
        <a:lstStyle/>
        <a:p>
          <a:endParaRPr lang="en-US"/>
        </a:p>
      </dgm:t>
    </dgm:pt>
    <dgm:pt modelId="{1D0DC89A-9624-4ADF-AA75-1748935DC49E}" type="sibTrans" cxnId="{6A39A183-FC3A-4ACC-81FC-DDEA6470D5A5}">
      <dgm:prSet/>
      <dgm:spPr/>
      <dgm:t>
        <a:bodyPr/>
        <a:lstStyle/>
        <a:p>
          <a:endParaRPr lang="en-US"/>
        </a:p>
      </dgm:t>
    </dgm:pt>
    <dgm:pt modelId="{91A053F4-C7B1-4AAA-ABB1-65A8D0836A2C}" type="pres">
      <dgm:prSet presAssocID="{0A7E85AE-D13E-4D46-A70C-488D2695F905}" presName="Name0" presStyleCnt="0">
        <dgm:presLayoutVars>
          <dgm:chPref val="1"/>
          <dgm:dir/>
          <dgm:animOne val="branch"/>
          <dgm:animLvl val="lvl"/>
          <dgm:resizeHandles/>
        </dgm:presLayoutVars>
      </dgm:prSet>
      <dgm:spPr/>
      <dgm:t>
        <a:bodyPr/>
        <a:lstStyle/>
        <a:p>
          <a:endParaRPr lang="en-US"/>
        </a:p>
      </dgm:t>
    </dgm:pt>
    <dgm:pt modelId="{A2FCBE69-F7EF-4855-AD61-A757DABB501F}" type="pres">
      <dgm:prSet presAssocID="{DCAD1312-E538-4E41-B385-463FFF999549}" presName="vertOne" presStyleCnt="0"/>
      <dgm:spPr/>
    </dgm:pt>
    <dgm:pt modelId="{2E0CC59C-989B-48AB-A1EB-EDB3058DEFA5}" type="pres">
      <dgm:prSet presAssocID="{DCAD1312-E538-4E41-B385-463FFF999549}" presName="txOne" presStyleLbl="node0" presStyleIdx="0" presStyleCnt="1" custScaleY="40712">
        <dgm:presLayoutVars>
          <dgm:chPref val="3"/>
        </dgm:presLayoutVars>
      </dgm:prSet>
      <dgm:spPr/>
      <dgm:t>
        <a:bodyPr/>
        <a:lstStyle/>
        <a:p>
          <a:endParaRPr lang="en-US"/>
        </a:p>
      </dgm:t>
    </dgm:pt>
    <dgm:pt modelId="{A4FF644A-842B-4A44-A14B-756D49A06E01}" type="pres">
      <dgm:prSet presAssocID="{DCAD1312-E538-4E41-B385-463FFF999549}" presName="parTransOne" presStyleCnt="0"/>
      <dgm:spPr/>
    </dgm:pt>
    <dgm:pt modelId="{223AC23E-3E98-4BF1-AEBE-77AC55FA8454}" type="pres">
      <dgm:prSet presAssocID="{DCAD1312-E538-4E41-B385-463FFF999549}" presName="horzOne" presStyleCnt="0"/>
      <dgm:spPr/>
    </dgm:pt>
    <dgm:pt modelId="{45B40516-227D-4DDE-806D-AA30E79C3481}" type="pres">
      <dgm:prSet presAssocID="{2A7FC307-616D-4D48-A820-1852FDDE48BE}" presName="vertTwo" presStyleCnt="0"/>
      <dgm:spPr/>
    </dgm:pt>
    <dgm:pt modelId="{C411084C-1545-4C07-8543-9F92C4FFCC0E}" type="pres">
      <dgm:prSet presAssocID="{2A7FC307-616D-4D48-A820-1852FDDE48BE}" presName="txTwo" presStyleLbl="node2" presStyleIdx="0" presStyleCnt="5">
        <dgm:presLayoutVars>
          <dgm:chPref val="3"/>
        </dgm:presLayoutVars>
      </dgm:prSet>
      <dgm:spPr/>
      <dgm:t>
        <a:bodyPr/>
        <a:lstStyle/>
        <a:p>
          <a:endParaRPr lang="en-US"/>
        </a:p>
      </dgm:t>
    </dgm:pt>
    <dgm:pt modelId="{9153DE1A-FE8A-4E55-8ED7-4D7D910984D6}" type="pres">
      <dgm:prSet presAssocID="{2A7FC307-616D-4D48-A820-1852FDDE48BE}" presName="parTransTwo" presStyleCnt="0"/>
      <dgm:spPr/>
    </dgm:pt>
    <dgm:pt modelId="{1FF34FB1-690E-4577-B35C-F835A758AEE5}" type="pres">
      <dgm:prSet presAssocID="{2A7FC307-616D-4D48-A820-1852FDDE48BE}" presName="horzTwo" presStyleCnt="0"/>
      <dgm:spPr/>
    </dgm:pt>
    <dgm:pt modelId="{DA8AE4D0-AA15-4503-8CFF-F4B6379D9791}" type="pres">
      <dgm:prSet presAssocID="{1F3ABC1E-1CB7-4262-9AB5-E606300AD204}" presName="vertThree" presStyleCnt="0"/>
      <dgm:spPr/>
    </dgm:pt>
    <dgm:pt modelId="{EC3BE471-C219-424D-8599-2EE130BD1826}" type="pres">
      <dgm:prSet presAssocID="{1F3ABC1E-1CB7-4262-9AB5-E606300AD204}" presName="txThree" presStyleLbl="node3" presStyleIdx="0" presStyleCnt="5">
        <dgm:presLayoutVars>
          <dgm:chPref val="3"/>
        </dgm:presLayoutVars>
      </dgm:prSet>
      <dgm:spPr/>
      <dgm:t>
        <a:bodyPr/>
        <a:lstStyle/>
        <a:p>
          <a:endParaRPr lang="en-US"/>
        </a:p>
      </dgm:t>
    </dgm:pt>
    <dgm:pt modelId="{522393D8-3E6F-4847-B436-E2001C2B1FA0}" type="pres">
      <dgm:prSet presAssocID="{1F3ABC1E-1CB7-4262-9AB5-E606300AD204}" presName="parTransThree" presStyleCnt="0"/>
      <dgm:spPr/>
    </dgm:pt>
    <dgm:pt modelId="{2330685B-A687-4C53-B7B8-D2F7C0F70880}" type="pres">
      <dgm:prSet presAssocID="{1F3ABC1E-1CB7-4262-9AB5-E606300AD204}" presName="horzThree" presStyleCnt="0"/>
      <dgm:spPr/>
    </dgm:pt>
    <dgm:pt modelId="{6E7A54F3-A738-4C3B-960B-C2EA6066313A}" type="pres">
      <dgm:prSet presAssocID="{84A2A164-1EB4-445C-A05B-1023D2B9E9E1}" presName="vertFour" presStyleCnt="0">
        <dgm:presLayoutVars>
          <dgm:chPref val="3"/>
        </dgm:presLayoutVars>
      </dgm:prSet>
      <dgm:spPr/>
    </dgm:pt>
    <dgm:pt modelId="{DB1349DC-BE5D-452D-96C9-B8FA7E6504C2}" type="pres">
      <dgm:prSet presAssocID="{84A2A164-1EB4-445C-A05B-1023D2B9E9E1}" presName="txFour" presStyleLbl="node4" presStyleIdx="0" presStyleCnt="4">
        <dgm:presLayoutVars>
          <dgm:chPref val="3"/>
        </dgm:presLayoutVars>
      </dgm:prSet>
      <dgm:spPr/>
      <dgm:t>
        <a:bodyPr/>
        <a:lstStyle/>
        <a:p>
          <a:endParaRPr lang="en-US"/>
        </a:p>
      </dgm:t>
    </dgm:pt>
    <dgm:pt modelId="{5B6764EF-AC1F-461E-B92C-0237A42DD412}" type="pres">
      <dgm:prSet presAssocID="{84A2A164-1EB4-445C-A05B-1023D2B9E9E1}" presName="horzFour" presStyleCnt="0"/>
      <dgm:spPr/>
    </dgm:pt>
    <dgm:pt modelId="{CC6B144C-CEA2-4FAE-AB65-8BDFF4AEAA48}" type="pres">
      <dgm:prSet presAssocID="{AD580D29-408F-445D-9F60-50CA03183FCF}" presName="sibSpaceTwo" presStyleCnt="0"/>
      <dgm:spPr/>
    </dgm:pt>
    <dgm:pt modelId="{ECAE99DC-9703-4402-A22D-7641D8C160F3}" type="pres">
      <dgm:prSet presAssocID="{6DDEE49E-7BCE-4181-AE6C-E9D218A13C7D}" presName="vertTwo" presStyleCnt="0"/>
      <dgm:spPr/>
    </dgm:pt>
    <dgm:pt modelId="{D9928DF4-CC8E-4B6E-89E4-EEF2FA7CCDDF}" type="pres">
      <dgm:prSet presAssocID="{6DDEE49E-7BCE-4181-AE6C-E9D218A13C7D}" presName="txTwo" presStyleLbl="node2" presStyleIdx="1" presStyleCnt="5">
        <dgm:presLayoutVars>
          <dgm:chPref val="3"/>
        </dgm:presLayoutVars>
      </dgm:prSet>
      <dgm:spPr/>
      <dgm:t>
        <a:bodyPr/>
        <a:lstStyle/>
        <a:p>
          <a:endParaRPr lang="en-US"/>
        </a:p>
      </dgm:t>
    </dgm:pt>
    <dgm:pt modelId="{F3009F40-F0F1-4FD4-B0DF-9E102DAF87F7}" type="pres">
      <dgm:prSet presAssocID="{6DDEE49E-7BCE-4181-AE6C-E9D218A13C7D}" presName="parTransTwo" presStyleCnt="0"/>
      <dgm:spPr/>
    </dgm:pt>
    <dgm:pt modelId="{244124DE-36EA-4964-B948-2A69CD03E5A9}" type="pres">
      <dgm:prSet presAssocID="{6DDEE49E-7BCE-4181-AE6C-E9D218A13C7D}" presName="horzTwo" presStyleCnt="0"/>
      <dgm:spPr/>
    </dgm:pt>
    <dgm:pt modelId="{7DD8E896-912D-4D87-993D-CECE0AB6A8B7}" type="pres">
      <dgm:prSet presAssocID="{F16E6F89-B126-4F8A-9035-01E708C17B8A}" presName="vertThree" presStyleCnt="0"/>
      <dgm:spPr/>
    </dgm:pt>
    <dgm:pt modelId="{660153F7-FC8B-4122-999A-5BFDE945A094}" type="pres">
      <dgm:prSet presAssocID="{F16E6F89-B126-4F8A-9035-01E708C17B8A}" presName="txThree" presStyleLbl="node3" presStyleIdx="1" presStyleCnt="5">
        <dgm:presLayoutVars>
          <dgm:chPref val="3"/>
        </dgm:presLayoutVars>
      </dgm:prSet>
      <dgm:spPr/>
      <dgm:t>
        <a:bodyPr/>
        <a:lstStyle/>
        <a:p>
          <a:endParaRPr lang="en-US"/>
        </a:p>
      </dgm:t>
    </dgm:pt>
    <dgm:pt modelId="{9FB76E33-1EF1-4BD8-A000-148A3E3F2CFB}" type="pres">
      <dgm:prSet presAssocID="{F16E6F89-B126-4F8A-9035-01E708C17B8A}" presName="parTransThree" presStyleCnt="0"/>
      <dgm:spPr/>
    </dgm:pt>
    <dgm:pt modelId="{8BF20E4B-262A-439C-A37D-096516CA0393}" type="pres">
      <dgm:prSet presAssocID="{F16E6F89-B126-4F8A-9035-01E708C17B8A}" presName="horzThree" presStyleCnt="0"/>
      <dgm:spPr/>
    </dgm:pt>
    <dgm:pt modelId="{C7CE1628-C4AE-442E-8579-6472FFCCD496}" type="pres">
      <dgm:prSet presAssocID="{39C56689-9790-4C47-9BC2-4C031E354E2A}" presName="vertFour" presStyleCnt="0">
        <dgm:presLayoutVars>
          <dgm:chPref val="3"/>
        </dgm:presLayoutVars>
      </dgm:prSet>
      <dgm:spPr/>
    </dgm:pt>
    <dgm:pt modelId="{FFAC3BAE-AE96-4867-A1F1-741822C8F822}" type="pres">
      <dgm:prSet presAssocID="{39C56689-9790-4C47-9BC2-4C031E354E2A}" presName="txFour" presStyleLbl="node4" presStyleIdx="1" presStyleCnt="4">
        <dgm:presLayoutVars>
          <dgm:chPref val="3"/>
        </dgm:presLayoutVars>
      </dgm:prSet>
      <dgm:spPr/>
      <dgm:t>
        <a:bodyPr/>
        <a:lstStyle/>
        <a:p>
          <a:endParaRPr lang="en-US"/>
        </a:p>
      </dgm:t>
    </dgm:pt>
    <dgm:pt modelId="{F4FE2D19-C71B-42A2-A00F-17A2F4CA0716}" type="pres">
      <dgm:prSet presAssocID="{39C56689-9790-4C47-9BC2-4C031E354E2A}" presName="horzFour" presStyleCnt="0"/>
      <dgm:spPr/>
    </dgm:pt>
    <dgm:pt modelId="{54BF4C5A-1A90-488E-B64E-DB8F2DD21BB4}" type="pres">
      <dgm:prSet presAssocID="{92EB15BC-3133-4006-80AC-5CE8ABADA1EF}" presName="sibSpaceTwo" presStyleCnt="0"/>
      <dgm:spPr/>
    </dgm:pt>
    <dgm:pt modelId="{5B70C8D4-A839-4D32-AFC3-9E349AFF9700}" type="pres">
      <dgm:prSet presAssocID="{DA16345B-4DC5-495F-979E-88D9B69A25A1}" presName="vertTwo" presStyleCnt="0"/>
      <dgm:spPr/>
    </dgm:pt>
    <dgm:pt modelId="{76A086A9-0438-4839-ADC4-52097DE65387}" type="pres">
      <dgm:prSet presAssocID="{DA16345B-4DC5-495F-979E-88D9B69A25A1}" presName="txTwo" presStyleLbl="node2" presStyleIdx="2" presStyleCnt="5">
        <dgm:presLayoutVars>
          <dgm:chPref val="3"/>
        </dgm:presLayoutVars>
      </dgm:prSet>
      <dgm:spPr/>
      <dgm:t>
        <a:bodyPr/>
        <a:lstStyle/>
        <a:p>
          <a:endParaRPr lang="en-US"/>
        </a:p>
      </dgm:t>
    </dgm:pt>
    <dgm:pt modelId="{A870A374-8553-4C50-A495-ECF489B804EB}" type="pres">
      <dgm:prSet presAssocID="{DA16345B-4DC5-495F-979E-88D9B69A25A1}" presName="parTransTwo" presStyleCnt="0"/>
      <dgm:spPr/>
    </dgm:pt>
    <dgm:pt modelId="{749C802C-E18D-4B32-9205-EA1DC1C3400D}" type="pres">
      <dgm:prSet presAssocID="{DA16345B-4DC5-495F-979E-88D9B69A25A1}" presName="horzTwo" presStyleCnt="0"/>
      <dgm:spPr/>
    </dgm:pt>
    <dgm:pt modelId="{2F32E04C-57DE-4AF0-86BD-D5A6012B96CC}" type="pres">
      <dgm:prSet presAssocID="{3C30E3A3-8C59-450A-B90A-C15613D2407A}" presName="vertThree" presStyleCnt="0"/>
      <dgm:spPr/>
    </dgm:pt>
    <dgm:pt modelId="{CFBF86AB-CAA3-4A9F-8316-0F89FE11D73C}" type="pres">
      <dgm:prSet presAssocID="{3C30E3A3-8C59-450A-B90A-C15613D2407A}" presName="txThree" presStyleLbl="node3" presStyleIdx="2" presStyleCnt="5">
        <dgm:presLayoutVars>
          <dgm:chPref val="3"/>
        </dgm:presLayoutVars>
      </dgm:prSet>
      <dgm:spPr/>
      <dgm:t>
        <a:bodyPr/>
        <a:lstStyle/>
        <a:p>
          <a:endParaRPr lang="en-US"/>
        </a:p>
      </dgm:t>
    </dgm:pt>
    <dgm:pt modelId="{A74E18BC-5810-4292-AA46-C395688D6369}" type="pres">
      <dgm:prSet presAssocID="{3C30E3A3-8C59-450A-B90A-C15613D2407A}" presName="parTransThree" presStyleCnt="0"/>
      <dgm:spPr/>
    </dgm:pt>
    <dgm:pt modelId="{315E30EC-A10D-454B-977B-303892858BCC}" type="pres">
      <dgm:prSet presAssocID="{3C30E3A3-8C59-450A-B90A-C15613D2407A}" presName="horzThree" presStyleCnt="0"/>
      <dgm:spPr/>
    </dgm:pt>
    <dgm:pt modelId="{2E596E6F-8157-4BFF-9FFA-D88180DFF65B}" type="pres">
      <dgm:prSet presAssocID="{581AD1ED-9F07-4AE7-9997-D50A2F675E42}" presName="vertFour" presStyleCnt="0">
        <dgm:presLayoutVars>
          <dgm:chPref val="3"/>
        </dgm:presLayoutVars>
      </dgm:prSet>
      <dgm:spPr/>
    </dgm:pt>
    <dgm:pt modelId="{E0E2331C-E2CE-428A-9ED5-51F406B66C7D}" type="pres">
      <dgm:prSet presAssocID="{581AD1ED-9F07-4AE7-9997-D50A2F675E42}" presName="txFour" presStyleLbl="node4" presStyleIdx="2" presStyleCnt="4">
        <dgm:presLayoutVars>
          <dgm:chPref val="3"/>
        </dgm:presLayoutVars>
      </dgm:prSet>
      <dgm:spPr/>
      <dgm:t>
        <a:bodyPr/>
        <a:lstStyle/>
        <a:p>
          <a:endParaRPr lang="en-US"/>
        </a:p>
      </dgm:t>
    </dgm:pt>
    <dgm:pt modelId="{C6130CC7-5F30-4EB3-B01C-3D3AC8E00338}" type="pres">
      <dgm:prSet presAssocID="{581AD1ED-9F07-4AE7-9997-D50A2F675E42}" presName="horzFour" presStyleCnt="0"/>
      <dgm:spPr/>
    </dgm:pt>
    <dgm:pt modelId="{391C67B9-3FE4-48A6-8702-DBEE34B04ACB}" type="pres">
      <dgm:prSet presAssocID="{90E00F87-250E-49F3-9D17-A5A8B4ED5A8C}" presName="sibSpaceTwo" presStyleCnt="0"/>
      <dgm:spPr/>
    </dgm:pt>
    <dgm:pt modelId="{883F9578-8768-410C-ADA1-F978D2C0F6A3}" type="pres">
      <dgm:prSet presAssocID="{BD34EA04-2FDC-40D1-8D96-A9F8ED7696EF}" presName="vertTwo" presStyleCnt="0"/>
      <dgm:spPr/>
    </dgm:pt>
    <dgm:pt modelId="{ADE793E0-6F5D-4D1A-BD66-9BF1EC9287DE}" type="pres">
      <dgm:prSet presAssocID="{BD34EA04-2FDC-40D1-8D96-A9F8ED7696EF}" presName="txTwo" presStyleLbl="node2" presStyleIdx="3" presStyleCnt="5">
        <dgm:presLayoutVars>
          <dgm:chPref val="3"/>
        </dgm:presLayoutVars>
      </dgm:prSet>
      <dgm:spPr/>
      <dgm:t>
        <a:bodyPr/>
        <a:lstStyle/>
        <a:p>
          <a:endParaRPr lang="en-US"/>
        </a:p>
      </dgm:t>
    </dgm:pt>
    <dgm:pt modelId="{7EF37BC8-8460-448D-8EEE-02ADC859E5EE}" type="pres">
      <dgm:prSet presAssocID="{BD34EA04-2FDC-40D1-8D96-A9F8ED7696EF}" presName="parTransTwo" presStyleCnt="0"/>
      <dgm:spPr/>
    </dgm:pt>
    <dgm:pt modelId="{1AA75651-11DA-414B-9D35-E78E692A9790}" type="pres">
      <dgm:prSet presAssocID="{BD34EA04-2FDC-40D1-8D96-A9F8ED7696EF}" presName="horzTwo" presStyleCnt="0"/>
      <dgm:spPr/>
    </dgm:pt>
    <dgm:pt modelId="{6992D863-5EB5-46F1-AE10-52D7C4D59A73}" type="pres">
      <dgm:prSet presAssocID="{8F6FDC07-25AB-47FD-B972-4460C92CF041}" presName="vertThree" presStyleCnt="0"/>
      <dgm:spPr/>
    </dgm:pt>
    <dgm:pt modelId="{4884222F-3331-4B9C-A8EB-58BDC87C0470}" type="pres">
      <dgm:prSet presAssocID="{8F6FDC07-25AB-47FD-B972-4460C92CF041}" presName="txThree" presStyleLbl="node3" presStyleIdx="3" presStyleCnt="5">
        <dgm:presLayoutVars>
          <dgm:chPref val="3"/>
        </dgm:presLayoutVars>
      </dgm:prSet>
      <dgm:spPr/>
      <dgm:t>
        <a:bodyPr/>
        <a:lstStyle/>
        <a:p>
          <a:endParaRPr lang="en-US"/>
        </a:p>
      </dgm:t>
    </dgm:pt>
    <dgm:pt modelId="{45600577-BDB1-4BD9-88FE-3FA2FCDB8AE1}" type="pres">
      <dgm:prSet presAssocID="{8F6FDC07-25AB-47FD-B972-4460C92CF041}" presName="parTransThree" presStyleCnt="0"/>
      <dgm:spPr/>
    </dgm:pt>
    <dgm:pt modelId="{580F3900-367D-4A34-BD78-CF87599C9B59}" type="pres">
      <dgm:prSet presAssocID="{8F6FDC07-25AB-47FD-B972-4460C92CF041}" presName="horzThree" presStyleCnt="0"/>
      <dgm:spPr/>
    </dgm:pt>
    <dgm:pt modelId="{AAC937EF-58D3-4A24-9747-5A2EB83B4E5B}" type="pres">
      <dgm:prSet presAssocID="{ABA27201-36D3-4BD8-A538-953AF5D2E3EF}" presName="vertFour" presStyleCnt="0">
        <dgm:presLayoutVars>
          <dgm:chPref val="3"/>
        </dgm:presLayoutVars>
      </dgm:prSet>
      <dgm:spPr/>
    </dgm:pt>
    <dgm:pt modelId="{BFA80509-662F-47F9-ACEB-9BD659078006}" type="pres">
      <dgm:prSet presAssocID="{ABA27201-36D3-4BD8-A538-953AF5D2E3EF}" presName="txFour" presStyleLbl="node4" presStyleIdx="3" presStyleCnt="4">
        <dgm:presLayoutVars>
          <dgm:chPref val="3"/>
        </dgm:presLayoutVars>
      </dgm:prSet>
      <dgm:spPr/>
      <dgm:t>
        <a:bodyPr/>
        <a:lstStyle/>
        <a:p>
          <a:endParaRPr lang="en-US"/>
        </a:p>
      </dgm:t>
    </dgm:pt>
    <dgm:pt modelId="{8B14F875-E48B-4BAB-81AF-D908C1546EB7}" type="pres">
      <dgm:prSet presAssocID="{ABA27201-36D3-4BD8-A538-953AF5D2E3EF}" presName="horzFour" presStyleCnt="0"/>
      <dgm:spPr/>
    </dgm:pt>
    <dgm:pt modelId="{EB44736D-23B8-4014-8114-7A9DAFAE21A9}" type="pres">
      <dgm:prSet presAssocID="{1D0DC89A-9624-4ADF-AA75-1748935DC49E}" presName="sibSpaceTwo" presStyleCnt="0"/>
      <dgm:spPr/>
    </dgm:pt>
    <dgm:pt modelId="{EE0C74B8-8CF2-4116-BDD9-A206FB8C13F2}" type="pres">
      <dgm:prSet presAssocID="{BBD46A7D-8C03-4771-9250-93F16FD9271F}" presName="vertTwo" presStyleCnt="0"/>
      <dgm:spPr/>
    </dgm:pt>
    <dgm:pt modelId="{31212348-402A-44C8-87E2-802A28956D4E}" type="pres">
      <dgm:prSet presAssocID="{BBD46A7D-8C03-4771-9250-93F16FD9271F}" presName="txTwo" presStyleLbl="node2" presStyleIdx="4" presStyleCnt="5">
        <dgm:presLayoutVars>
          <dgm:chPref val="3"/>
        </dgm:presLayoutVars>
      </dgm:prSet>
      <dgm:spPr/>
      <dgm:t>
        <a:bodyPr/>
        <a:lstStyle/>
        <a:p>
          <a:endParaRPr lang="en-US"/>
        </a:p>
      </dgm:t>
    </dgm:pt>
    <dgm:pt modelId="{9AE6C246-EB0B-4A8B-8EF4-14135F66C86F}" type="pres">
      <dgm:prSet presAssocID="{BBD46A7D-8C03-4771-9250-93F16FD9271F}" presName="parTransTwo" presStyleCnt="0"/>
      <dgm:spPr/>
    </dgm:pt>
    <dgm:pt modelId="{7326ED78-4D33-4F5D-8FE6-89ACA028F296}" type="pres">
      <dgm:prSet presAssocID="{BBD46A7D-8C03-4771-9250-93F16FD9271F}" presName="horzTwo" presStyleCnt="0"/>
      <dgm:spPr/>
    </dgm:pt>
    <dgm:pt modelId="{54A6DE3F-DC73-4B2D-9458-62747B20FC6B}" type="pres">
      <dgm:prSet presAssocID="{4F6C86AF-6A48-42B0-B63C-6D396648E4E7}" presName="vertThree" presStyleCnt="0"/>
      <dgm:spPr/>
    </dgm:pt>
    <dgm:pt modelId="{5C2B9820-AD90-4E83-905A-28C7F2BB5608}" type="pres">
      <dgm:prSet presAssocID="{4F6C86AF-6A48-42B0-B63C-6D396648E4E7}" presName="txThree" presStyleLbl="node3" presStyleIdx="4" presStyleCnt="5">
        <dgm:presLayoutVars>
          <dgm:chPref val="3"/>
        </dgm:presLayoutVars>
      </dgm:prSet>
      <dgm:spPr/>
      <dgm:t>
        <a:bodyPr/>
        <a:lstStyle/>
        <a:p>
          <a:endParaRPr lang="en-US"/>
        </a:p>
      </dgm:t>
    </dgm:pt>
    <dgm:pt modelId="{A94747AA-0040-41A6-A91A-01D29253DA7E}" type="pres">
      <dgm:prSet presAssocID="{4F6C86AF-6A48-42B0-B63C-6D396648E4E7}" presName="horzThree" presStyleCnt="0"/>
      <dgm:spPr/>
    </dgm:pt>
  </dgm:ptLst>
  <dgm:cxnLst>
    <dgm:cxn modelId="{A4EA8182-B480-4BAA-843F-B3C8247A6FDC}" srcId="{DCAD1312-E538-4E41-B385-463FFF999549}" destId="{6DDEE49E-7BCE-4181-AE6C-E9D218A13C7D}" srcOrd="1" destOrd="0" parTransId="{CB7F227F-BCF7-455C-A9FA-EAEB2F5F46B0}" sibTransId="{92EB15BC-3133-4006-80AC-5CE8ABADA1EF}"/>
    <dgm:cxn modelId="{CFB9BD5C-7B21-4A2D-992D-7ABF6F8A86E5}" srcId="{2A7FC307-616D-4D48-A820-1852FDDE48BE}" destId="{1F3ABC1E-1CB7-4262-9AB5-E606300AD204}" srcOrd="0" destOrd="0" parTransId="{70A5B9E8-07E1-4F45-9044-F875073787F5}" sibTransId="{243811CA-D26D-4874-AC2A-B46FCCAD6DDA}"/>
    <dgm:cxn modelId="{82DA7916-17A3-49A4-8ACC-E39C88AEC83B}" type="presOf" srcId="{84A2A164-1EB4-445C-A05B-1023D2B9E9E1}" destId="{DB1349DC-BE5D-452D-96C9-B8FA7E6504C2}" srcOrd="0" destOrd="0" presId="urn:microsoft.com/office/officeart/2005/8/layout/hierarchy4"/>
    <dgm:cxn modelId="{56E86EC2-9685-49D2-994E-A11AC6D5749F}" srcId="{BBD46A7D-8C03-4771-9250-93F16FD9271F}" destId="{4F6C86AF-6A48-42B0-B63C-6D396648E4E7}" srcOrd="0" destOrd="0" parTransId="{A777C6DF-63D5-48E0-BCD8-091B748F54C1}" sibTransId="{01100B6A-7DD7-4E32-B846-3C0EEE3563AF}"/>
    <dgm:cxn modelId="{07082FCF-82E1-4973-A206-404A079EFB99}" srcId="{1F3ABC1E-1CB7-4262-9AB5-E606300AD204}" destId="{84A2A164-1EB4-445C-A05B-1023D2B9E9E1}" srcOrd="0" destOrd="0" parTransId="{A80EBC42-AC9D-4AF6-BE85-4A328C74E946}" sibTransId="{00171B45-0A53-4FAB-AE84-B5CE392E923A}"/>
    <dgm:cxn modelId="{23C61FFE-A945-4BB3-8924-4BD0C83C71D6}" srcId="{BD34EA04-2FDC-40D1-8D96-A9F8ED7696EF}" destId="{8F6FDC07-25AB-47FD-B972-4460C92CF041}" srcOrd="0" destOrd="0" parTransId="{11C7A660-B84D-480F-832E-C7386440CAAA}" sibTransId="{387BDB42-C8D2-44A0-ADED-5D20FFDCC359}"/>
    <dgm:cxn modelId="{91F0E2EE-FB9E-40C6-8F4B-79F83F034DBE}" type="presOf" srcId="{0A7E85AE-D13E-4D46-A70C-488D2695F905}" destId="{91A053F4-C7B1-4AAA-ABB1-65A8D0836A2C}" srcOrd="0" destOrd="0" presId="urn:microsoft.com/office/officeart/2005/8/layout/hierarchy4"/>
    <dgm:cxn modelId="{2ACA1752-142F-4D8B-A9EA-2BBD1347E4DC}" type="presOf" srcId="{DA16345B-4DC5-495F-979E-88D9B69A25A1}" destId="{76A086A9-0438-4839-ADC4-52097DE65387}" srcOrd="0" destOrd="0" presId="urn:microsoft.com/office/officeart/2005/8/layout/hierarchy4"/>
    <dgm:cxn modelId="{3894E317-860D-4069-B175-4275400B6FC4}" srcId="{F16E6F89-B126-4F8A-9035-01E708C17B8A}" destId="{39C56689-9790-4C47-9BC2-4C031E354E2A}" srcOrd="0" destOrd="0" parTransId="{533D6E88-130B-4D29-99D1-373D68D68F73}" sibTransId="{492869BD-093E-493D-8485-8873DE23C7B1}"/>
    <dgm:cxn modelId="{D6298368-4909-439E-80D4-F583F6D5D217}" type="presOf" srcId="{BD34EA04-2FDC-40D1-8D96-A9F8ED7696EF}" destId="{ADE793E0-6F5D-4D1A-BD66-9BF1EC9287DE}" srcOrd="0" destOrd="0" presId="urn:microsoft.com/office/officeart/2005/8/layout/hierarchy4"/>
    <dgm:cxn modelId="{37500EFA-3C40-4455-83BF-70CF10952593}" type="presOf" srcId="{BBD46A7D-8C03-4771-9250-93F16FD9271F}" destId="{31212348-402A-44C8-87E2-802A28956D4E}" srcOrd="0" destOrd="0" presId="urn:microsoft.com/office/officeart/2005/8/layout/hierarchy4"/>
    <dgm:cxn modelId="{66A7331A-71B9-48B8-A4FE-B8D3B70AFF1F}" type="presOf" srcId="{39C56689-9790-4C47-9BC2-4C031E354E2A}" destId="{FFAC3BAE-AE96-4867-A1F1-741822C8F822}" srcOrd="0" destOrd="0" presId="urn:microsoft.com/office/officeart/2005/8/layout/hierarchy4"/>
    <dgm:cxn modelId="{C6200746-C888-4234-BC34-B4AA610FE17F}" srcId="{DA16345B-4DC5-495F-979E-88D9B69A25A1}" destId="{3C30E3A3-8C59-450A-B90A-C15613D2407A}" srcOrd="0" destOrd="0" parTransId="{7D41F8F6-CA10-4B93-B2DD-E455A206D8E2}" sibTransId="{A03F5707-3AFF-4620-8C4F-448F8D79F21F}"/>
    <dgm:cxn modelId="{77EF2916-499B-4F3A-BFDF-9141350AC548}" srcId="{DCAD1312-E538-4E41-B385-463FFF999549}" destId="{DA16345B-4DC5-495F-979E-88D9B69A25A1}" srcOrd="2" destOrd="0" parTransId="{87A2B0A9-DA17-4A37-AA8E-D85777EC0CF8}" sibTransId="{90E00F87-250E-49F3-9D17-A5A8B4ED5A8C}"/>
    <dgm:cxn modelId="{D60D5AC5-CACB-4783-892E-B2F2C173E0A5}" srcId="{3C30E3A3-8C59-450A-B90A-C15613D2407A}" destId="{581AD1ED-9F07-4AE7-9997-D50A2F675E42}" srcOrd="0" destOrd="0" parTransId="{48A0429F-C26D-428D-9D3C-E6E764B61758}" sibTransId="{FADB929D-2477-41F8-BFA7-1F040FE07ECC}"/>
    <dgm:cxn modelId="{09B613CA-4DB1-48C4-8CF0-2031C047440C}" type="presOf" srcId="{DCAD1312-E538-4E41-B385-463FFF999549}" destId="{2E0CC59C-989B-48AB-A1EB-EDB3058DEFA5}" srcOrd="0" destOrd="0" presId="urn:microsoft.com/office/officeart/2005/8/layout/hierarchy4"/>
    <dgm:cxn modelId="{0075DF12-A1DA-4773-9F8D-5170D17CF34A}" type="presOf" srcId="{3C30E3A3-8C59-450A-B90A-C15613D2407A}" destId="{CFBF86AB-CAA3-4A9F-8316-0F89FE11D73C}" srcOrd="0" destOrd="0" presId="urn:microsoft.com/office/officeart/2005/8/layout/hierarchy4"/>
    <dgm:cxn modelId="{39D06A99-9B5D-42E7-9F7E-5F3290C1D174}" type="presOf" srcId="{ABA27201-36D3-4BD8-A538-953AF5D2E3EF}" destId="{BFA80509-662F-47F9-ACEB-9BD659078006}" srcOrd="0" destOrd="0" presId="urn:microsoft.com/office/officeart/2005/8/layout/hierarchy4"/>
    <dgm:cxn modelId="{91A8D40B-F0C6-433E-A93D-C28CA5B5B39A}" srcId="{6DDEE49E-7BCE-4181-AE6C-E9D218A13C7D}" destId="{F16E6F89-B126-4F8A-9035-01E708C17B8A}" srcOrd="0" destOrd="0" parTransId="{96CB3AA8-936F-4456-8876-D788076C2878}" sibTransId="{A958A8B5-89BB-42D1-B749-B76619A4E687}"/>
    <dgm:cxn modelId="{AF64DA9C-A3BA-4B01-9087-BAC8B7EEDEF5}" srcId="{DCAD1312-E538-4E41-B385-463FFF999549}" destId="{BBD46A7D-8C03-4771-9250-93F16FD9271F}" srcOrd="4" destOrd="0" parTransId="{54D1BC1C-EC33-4874-A78B-E1BE0C44E6DB}" sibTransId="{96830FC6-69EA-4CDB-AA6D-B01AF2EEF729}"/>
    <dgm:cxn modelId="{0527F52E-6BEC-4496-B8B5-E04419C6800A}" srcId="{DCAD1312-E538-4E41-B385-463FFF999549}" destId="{2A7FC307-616D-4D48-A820-1852FDDE48BE}" srcOrd="0" destOrd="0" parTransId="{D5922D04-60E1-4878-B2B7-17A40DB022D1}" sibTransId="{AD580D29-408F-445D-9F60-50CA03183FCF}"/>
    <dgm:cxn modelId="{E4B4E174-8182-4F30-A55B-D0A4518B9C09}" srcId="{8F6FDC07-25AB-47FD-B972-4460C92CF041}" destId="{ABA27201-36D3-4BD8-A538-953AF5D2E3EF}" srcOrd="0" destOrd="0" parTransId="{02F3D78E-9946-4C99-9767-676B0F9E4DBD}" sibTransId="{61539836-34CD-423D-A092-D768CDAAAF00}"/>
    <dgm:cxn modelId="{DDFAB5EE-2B9F-4E5F-8EC4-B46982C7530B}" type="presOf" srcId="{4F6C86AF-6A48-42B0-B63C-6D396648E4E7}" destId="{5C2B9820-AD90-4E83-905A-28C7F2BB5608}" srcOrd="0" destOrd="0" presId="urn:microsoft.com/office/officeart/2005/8/layout/hierarchy4"/>
    <dgm:cxn modelId="{6A39A183-FC3A-4ACC-81FC-DDEA6470D5A5}" srcId="{DCAD1312-E538-4E41-B385-463FFF999549}" destId="{BD34EA04-2FDC-40D1-8D96-A9F8ED7696EF}" srcOrd="3" destOrd="0" parTransId="{0C592F71-CBD0-4D5D-8FFB-B9D8C101EF92}" sibTransId="{1D0DC89A-9624-4ADF-AA75-1748935DC49E}"/>
    <dgm:cxn modelId="{A1B81992-1EAA-4300-B30A-36723AD8FFB8}" type="presOf" srcId="{8F6FDC07-25AB-47FD-B972-4460C92CF041}" destId="{4884222F-3331-4B9C-A8EB-58BDC87C0470}" srcOrd="0" destOrd="0" presId="urn:microsoft.com/office/officeart/2005/8/layout/hierarchy4"/>
    <dgm:cxn modelId="{57EF8976-D177-4605-8880-12E2158B7586}" srcId="{0A7E85AE-D13E-4D46-A70C-488D2695F905}" destId="{DCAD1312-E538-4E41-B385-463FFF999549}" srcOrd="0" destOrd="0" parTransId="{9CCFF1EA-CC29-4316-89E1-B12629EC579D}" sibTransId="{E565013B-A228-44AC-8592-DD50FBD9CCD4}"/>
    <dgm:cxn modelId="{4595463C-4E92-4A3B-91C1-D5EB931C2824}" type="presOf" srcId="{581AD1ED-9F07-4AE7-9997-D50A2F675E42}" destId="{E0E2331C-E2CE-428A-9ED5-51F406B66C7D}" srcOrd="0" destOrd="0" presId="urn:microsoft.com/office/officeart/2005/8/layout/hierarchy4"/>
    <dgm:cxn modelId="{6A246721-50AE-411D-B696-26D3DB8F7CA5}" type="presOf" srcId="{2A7FC307-616D-4D48-A820-1852FDDE48BE}" destId="{C411084C-1545-4C07-8543-9F92C4FFCC0E}" srcOrd="0" destOrd="0" presId="urn:microsoft.com/office/officeart/2005/8/layout/hierarchy4"/>
    <dgm:cxn modelId="{0ED164F9-B874-445E-B8DC-99D13DA9D420}" type="presOf" srcId="{6DDEE49E-7BCE-4181-AE6C-E9D218A13C7D}" destId="{D9928DF4-CC8E-4B6E-89E4-EEF2FA7CCDDF}" srcOrd="0" destOrd="0" presId="urn:microsoft.com/office/officeart/2005/8/layout/hierarchy4"/>
    <dgm:cxn modelId="{C3D8CB07-8A0A-4515-A0FA-9AB1761C1664}" type="presOf" srcId="{1F3ABC1E-1CB7-4262-9AB5-E606300AD204}" destId="{EC3BE471-C219-424D-8599-2EE130BD1826}" srcOrd="0" destOrd="0" presId="urn:microsoft.com/office/officeart/2005/8/layout/hierarchy4"/>
    <dgm:cxn modelId="{C851D0B6-0AEF-4D5D-8908-75E973DD0039}" type="presOf" srcId="{F16E6F89-B126-4F8A-9035-01E708C17B8A}" destId="{660153F7-FC8B-4122-999A-5BFDE945A094}" srcOrd="0" destOrd="0" presId="urn:microsoft.com/office/officeart/2005/8/layout/hierarchy4"/>
    <dgm:cxn modelId="{4FA4B549-B63B-45F7-BDA4-A7F6A85F2F77}" type="presParOf" srcId="{91A053F4-C7B1-4AAA-ABB1-65A8D0836A2C}" destId="{A2FCBE69-F7EF-4855-AD61-A757DABB501F}" srcOrd="0" destOrd="0" presId="urn:microsoft.com/office/officeart/2005/8/layout/hierarchy4"/>
    <dgm:cxn modelId="{2A0D4736-0C28-4D5C-971F-D3806E670DF1}" type="presParOf" srcId="{A2FCBE69-F7EF-4855-AD61-A757DABB501F}" destId="{2E0CC59C-989B-48AB-A1EB-EDB3058DEFA5}" srcOrd="0" destOrd="0" presId="urn:microsoft.com/office/officeart/2005/8/layout/hierarchy4"/>
    <dgm:cxn modelId="{EFC7B814-6457-488B-BA33-2C09EAFB9AE5}" type="presParOf" srcId="{A2FCBE69-F7EF-4855-AD61-A757DABB501F}" destId="{A4FF644A-842B-4A44-A14B-756D49A06E01}" srcOrd="1" destOrd="0" presId="urn:microsoft.com/office/officeart/2005/8/layout/hierarchy4"/>
    <dgm:cxn modelId="{EA664C0C-F0D9-44BA-AF16-0AD87801BF47}" type="presParOf" srcId="{A2FCBE69-F7EF-4855-AD61-A757DABB501F}" destId="{223AC23E-3E98-4BF1-AEBE-77AC55FA8454}" srcOrd="2" destOrd="0" presId="urn:microsoft.com/office/officeart/2005/8/layout/hierarchy4"/>
    <dgm:cxn modelId="{5FB42DF9-B3FF-44EB-9BE8-675B06C6E218}" type="presParOf" srcId="{223AC23E-3E98-4BF1-AEBE-77AC55FA8454}" destId="{45B40516-227D-4DDE-806D-AA30E79C3481}" srcOrd="0" destOrd="0" presId="urn:microsoft.com/office/officeart/2005/8/layout/hierarchy4"/>
    <dgm:cxn modelId="{191B813D-BAFF-447A-A834-E22E4871606B}" type="presParOf" srcId="{45B40516-227D-4DDE-806D-AA30E79C3481}" destId="{C411084C-1545-4C07-8543-9F92C4FFCC0E}" srcOrd="0" destOrd="0" presId="urn:microsoft.com/office/officeart/2005/8/layout/hierarchy4"/>
    <dgm:cxn modelId="{9C0D92B5-5FA4-4EA6-9B0E-71785B90C1AB}" type="presParOf" srcId="{45B40516-227D-4DDE-806D-AA30E79C3481}" destId="{9153DE1A-FE8A-4E55-8ED7-4D7D910984D6}" srcOrd="1" destOrd="0" presId="urn:microsoft.com/office/officeart/2005/8/layout/hierarchy4"/>
    <dgm:cxn modelId="{68170B9E-E604-4AD7-A690-E1F065925FB5}" type="presParOf" srcId="{45B40516-227D-4DDE-806D-AA30E79C3481}" destId="{1FF34FB1-690E-4577-B35C-F835A758AEE5}" srcOrd="2" destOrd="0" presId="urn:microsoft.com/office/officeart/2005/8/layout/hierarchy4"/>
    <dgm:cxn modelId="{89D592B6-75AE-4D2F-A36C-87773A306137}" type="presParOf" srcId="{1FF34FB1-690E-4577-B35C-F835A758AEE5}" destId="{DA8AE4D0-AA15-4503-8CFF-F4B6379D9791}" srcOrd="0" destOrd="0" presId="urn:microsoft.com/office/officeart/2005/8/layout/hierarchy4"/>
    <dgm:cxn modelId="{70C31E4E-2B6C-409C-980B-6572B293658C}" type="presParOf" srcId="{DA8AE4D0-AA15-4503-8CFF-F4B6379D9791}" destId="{EC3BE471-C219-424D-8599-2EE130BD1826}" srcOrd="0" destOrd="0" presId="urn:microsoft.com/office/officeart/2005/8/layout/hierarchy4"/>
    <dgm:cxn modelId="{6329A436-D529-400A-BA4F-A7C9F3202F9E}" type="presParOf" srcId="{DA8AE4D0-AA15-4503-8CFF-F4B6379D9791}" destId="{522393D8-3E6F-4847-B436-E2001C2B1FA0}" srcOrd="1" destOrd="0" presId="urn:microsoft.com/office/officeart/2005/8/layout/hierarchy4"/>
    <dgm:cxn modelId="{90596FB6-062A-408B-80DC-1F87AF3FF7B0}" type="presParOf" srcId="{DA8AE4D0-AA15-4503-8CFF-F4B6379D9791}" destId="{2330685B-A687-4C53-B7B8-D2F7C0F70880}" srcOrd="2" destOrd="0" presId="urn:microsoft.com/office/officeart/2005/8/layout/hierarchy4"/>
    <dgm:cxn modelId="{1EABC66C-FC47-475E-B784-AAAA9E5DC39B}" type="presParOf" srcId="{2330685B-A687-4C53-B7B8-D2F7C0F70880}" destId="{6E7A54F3-A738-4C3B-960B-C2EA6066313A}" srcOrd="0" destOrd="0" presId="urn:microsoft.com/office/officeart/2005/8/layout/hierarchy4"/>
    <dgm:cxn modelId="{CED1A35C-E996-4B5A-A707-DB35CEBE21B1}" type="presParOf" srcId="{6E7A54F3-A738-4C3B-960B-C2EA6066313A}" destId="{DB1349DC-BE5D-452D-96C9-B8FA7E6504C2}" srcOrd="0" destOrd="0" presId="urn:microsoft.com/office/officeart/2005/8/layout/hierarchy4"/>
    <dgm:cxn modelId="{72E2B954-5174-49A8-9A16-6144EAB92951}" type="presParOf" srcId="{6E7A54F3-A738-4C3B-960B-C2EA6066313A}" destId="{5B6764EF-AC1F-461E-B92C-0237A42DD412}" srcOrd="1" destOrd="0" presId="urn:microsoft.com/office/officeart/2005/8/layout/hierarchy4"/>
    <dgm:cxn modelId="{CB43CF9F-51C6-476B-B3F0-6D61756DE7FF}" type="presParOf" srcId="{223AC23E-3E98-4BF1-AEBE-77AC55FA8454}" destId="{CC6B144C-CEA2-4FAE-AB65-8BDFF4AEAA48}" srcOrd="1" destOrd="0" presId="urn:microsoft.com/office/officeart/2005/8/layout/hierarchy4"/>
    <dgm:cxn modelId="{B60BEF2A-1342-4200-AADA-1B2632E4A741}" type="presParOf" srcId="{223AC23E-3E98-4BF1-AEBE-77AC55FA8454}" destId="{ECAE99DC-9703-4402-A22D-7641D8C160F3}" srcOrd="2" destOrd="0" presId="urn:microsoft.com/office/officeart/2005/8/layout/hierarchy4"/>
    <dgm:cxn modelId="{7699C6BD-9043-490D-8234-B2E912C56654}" type="presParOf" srcId="{ECAE99DC-9703-4402-A22D-7641D8C160F3}" destId="{D9928DF4-CC8E-4B6E-89E4-EEF2FA7CCDDF}" srcOrd="0" destOrd="0" presId="urn:microsoft.com/office/officeart/2005/8/layout/hierarchy4"/>
    <dgm:cxn modelId="{914922ED-6D7D-42B2-AA0E-BEC7E78EDC90}" type="presParOf" srcId="{ECAE99DC-9703-4402-A22D-7641D8C160F3}" destId="{F3009F40-F0F1-4FD4-B0DF-9E102DAF87F7}" srcOrd="1" destOrd="0" presId="urn:microsoft.com/office/officeart/2005/8/layout/hierarchy4"/>
    <dgm:cxn modelId="{16672331-2528-487C-B579-5E0DC0A5C005}" type="presParOf" srcId="{ECAE99DC-9703-4402-A22D-7641D8C160F3}" destId="{244124DE-36EA-4964-B948-2A69CD03E5A9}" srcOrd="2" destOrd="0" presId="urn:microsoft.com/office/officeart/2005/8/layout/hierarchy4"/>
    <dgm:cxn modelId="{38482714-7773-43FE-8FB0-59676315A1F3}" type="presParOf" srcId="{244124DE-36EA-4964-B948-2A69CD03E5A9}" destId="{7DD8E896-912D-4D87-993D-CECE0AB6A8B7}" srcOrd="0" destOrd="0" presId="urn:microsoft.com/office/officeart/2005/8/layout/hierarchy4"/>
    <dgm:cxn modelId="{CBE3657C-8B53-4396-BE74-5F6BB6315F7A}" type="presParOf" srcId="{7DD8E896-912D-4D87-993D-CECE0AB6A8B7}" destId="{660153F7-FC8B-4122-999A-5BFDE945A094}" srcOrd="0" destOrd="0" presId="urn:microsoft.com/office/officeart/2005/8/layout/hierarchy4"/>
    <dgm:cxn modelId="{D718019D-0C6F-4436-B4AF-63EE9E26CFF6}" type="presParOf" srcId="{7DD8E896-912D-4D87-993D-CECE0AB6A8B7}" destId="{9FB76E33-1EF1-4BD8-A000-148A3E3F2CFB}" srcOrd="1" destOrd="0" presId="urn:microsoft.com/office/officeart/2005/8/layout/hierarchy4"/>
    <dgm:cxn modelId="{2CD4A5F0-9FDE-4106-92C5-727DED7B4C1F}" type="presParOf" srcId="{7DD8E896-912D-4D87-993D-CECE0AB6A8B7}" destId="{8BF20E4B-262A-439C-A37D-096516CA0393}" srcOrd="2" destOrd="0" presId="urn:microsoft.com/office/officeart/2005/8/layout/hierarchy4"/>
    <dgm:cxn modelId="{CF8832EB-B118-41B6-98F4-E7DDAB3AD910}" type="presParOf" srcId="{8BF20E4B-262A-439C-A37D-096516CA0393}" destId="{C7CE1628-C4AE-442E-8579-6472FFCCD496}" srcOrd="0" destOrd="0" presId="urn:microsoft.com/office/officeart/2005/8/layout/hierarchy4"/>
    <dgm:cxn modelId="{6FD4C6A8-0356-4A64-815A-651360EBE063}" type="presParOf" srcId="{C7CE1628-C4AE-442E-8579-6472FFCCD496}" destId="{FFAC3BAE-AE96-4867-A1F1-741822C8F822}" srcOrd="0" destOrd="0" presId="urn:microsoft.com/office/officeart/2005/8/layout/hierarchy4"/>
    <dgm:cxn modelId="{D550F5B0-B921-48D1-AEC7-AF67F213BCB1}" type="presParOf" srcId="{C7CE1628-C4AE-442E-8579-6472FFCCD496}" destId="{F4FE2D19-C71B-42A2-A00F-17A2F4CA0716}" srcOrd="1" destOrd="0" presId="urn:microsoft.com/office/officeart/2005/8/layout/hierarchy4"/>
    <dgm:cxn modelId="{3E64AB10-7AC9-48D9-A3FB-CDBD66CF2C24}" type="presParOf" srcId="{223AC23E-3E98-4BF1-AEBE-77AC55FA8454}" destId="{54BF4C5A-1A90-488E-B64E-DB8F2DD21BB4}" srcOrd="3" destOrd="0" presId="urn:microsoft.com/office/officeart/2005/8/layout/hierarchy4"/>
    <dgm:cxn modelId="{6F8A87C3-DD4F-44D5-9C34-D887E47D187A}" type="presParOf" srcId="{223AC23E-3E98-4BF1-AEBE-77AC55FA8454}" destId="{5B70C8D4-A839-4D32-AFC3-9E349AFF9700}" srcOrd="4" destOrd="0" presId="urn:microsoft.com/office/officeart/2005/8/layout/hierarchy4"/>
    <dgm:cxn modelId="{4A80CAE2-B9A0-43CF-AA34-131C67FAB65D}" type="presParOf" srcId="{5B70C8D4-A839-4D32-AFC3-9E349AFF9700}" destId="{76A086A9-0438-4839-ADC4-52097DE65387}" srcOrd="0" destOrd="0" presId="urn:microsoft.com/office/officeart/2005/8/layout/hierarchy4"/>
    <dgm:cxn modelId="{025A832A-3B31-4A91-B381-45E635AF8246}" type="presParOf" srcId="{5B70C8D4-A839-4D32-AFC3-9E349AFF9700}" destId="{A870A374-8553-4C50-A495-ECF489B804EB}" srcOrd="1" destOrd="0" presId="urn:microsoft.com/office/officeart/2005/8/layout/hierarchy4"/>
    <dgm:cxn modelId="{B426D045-631B-4B4F-9A3B-02D44EC1BAA5}" type="presParOf" srcId="{5B70C8D4-A839-4D32-AFC3-9E349AFF9700}" destId="{749C802C-E18D-4B32-9205-EA1DC1C3400D}" srcOrd="2" destOrd="0" presId="urn:microsoft.com/office/officeart/2005/8/layout/hierarchy4"/>
    <dgm:cxn modelId="{8873B6A2-C5CE-4DD4-8165-21C5401223AD}" type="presParOf" srcId="{749C802C-E18D-4B32-9205-EA1DC1C3400D}" destId="{2F32E04C-57DE-4AF0-86BD-D5A6012B96CC}" srcOrd="0" destOrd="0" presId="urn:microsoft.com/office/officeart/2005/8/layout/hierarchy4"/>
    <dgm:cxn modelId="{2148621C-576A-4316-AF0C-3DB50B39CAD3}" type="presParOf" srcId="{2F32E04C-57DE-4AF0-86BD-D5A6012B96CC}" destId="{CFBF86AB-CAA3-4A9F-8316-0F89FE11D73C}" srcOrd="0" destOrd="0" presId="urn:microsoft.com/office/officeart/2005/8/layout/hierarchy4"/>
    <dgm:cxn modelId="{63206CFA-41E6-444D-8FC1-C8CB64C416F0}" type="presParOf" srcId="{2F32E04C-57DE-4AF0-86BD-D5A6012B96CC}" destId="{A74E18BC-5810-4292-AA46-C395688D6369}" srcOrd="1" destOrd="0" presId="urn:microsoft.com/office/officeart/2005/8/layout/hierarchy4"/>
    <dgm:cxn modelId="{036DACB4-A622-4054-81F4-78A13273BB11}" type="presParOf" srcId="{2F32E04C-57DE-4AF0-86BD-D5A6012B96CC}" destId="{315E30EC-A10D-454B-977B-303892858BCC}" srcOrd="2" destOrd="0" presId="urn:microsoft.com/office/officeart/2005/8/layout/hierarchy4"/>
    <dgm:cxn modelId="{DF77E959-A26D-46E5-B517-604B5FBB2749}" type="presParOf" srcId="{315E30EC-A10D-454B-977B-303892858BCC}" destId="{2E596E6F-8157-4BFF-9FFA-D88180DFF65B}" srcOrd="0" destOrd="0" presId="urn:microsoft.com/office/officeart/2005/8/layout/hierarchy4"/>
    <dgm:cxn modelId="{8C19483F-8FCF-425B-B711-44ED4B6719E4}" type="presParOf" srcId="{2E596E6F-8157-4BFF-9FFA-D88180DFF65B}" destId="{E0E2331C-E2CE-428A-9ED5-51F406B66C7D}" srcOrd="0" destOrd="0" presId="urn:microsoft.com/office/officeart/2005/8/layout/hierarchy4"/>
    <dgm:cxn modelId="{1DB3D3D7-E72F-4509-B609-605D02D22119}" type="presParOf" srcId="{2E596E6F-8157-4BFF-9FFA-D88180DFF65B}" destId="{C6130CC7-5F30-4EB3-B01C-3D3AC8E00338}" srcOrd="1" destOrd="0" presId="urn:microsoft.com/office/officeart/2005/8/layout/hierarchy4"/>
    <dgm:cxn modelId="{8048E810-97CC-4BA1-B5A2-0367528DA2E0}" type="presParOf" srcId="{223AC23E-3E98-4BF1-AEBE-77AC55FA8454}" destId="{391C67B9-3FE4-48A6-8702-DBEE34B04ACB}" srcOrd="5" destOrd="0" presId="urn:microsoft.com/office/officeart/2005/8/layout/hierarchy4"/>
    <dgm:cxn modelId="{9D1A7EA6-2AD9-4AF4-BA54-1E85C18277FB}" type="presParOf" srcId="{223AC23E-3E98-4BF1-AEBE-77AC55FA8454}" destId="{883F9578-8768-410C-ADA1-F978D2C0F6A3}" srcOrd="6" destOrd="0" presId="urn:microsoft.com/office/officeart/2005/8/layout/hierarchy4"/>
    <dgm:cxn modelId="{10376444-A835-4E9E-9153-CD7BDA3B5AA6}" type="presParOf" srcId="{883F9578-8768-410C-ADA1-F978D2C0F6A3}" destId="{ADE793E0-6F5D-4D1A-BD66-9BF1EC9287DE}" srcOrd="0" destOrd="0" presId="urn:microsoft.com/office/officeart/2005/8/layout/hierarchy4"/>
    <dgm:cxn modelId="{B24160AB-6DF8-4F1C-9B22-6A466ECDF24A}" type="presParOf" srcId="{883F9578-8768-410C-ADA1-F978D2C0F6A3}" destId="{7EF37BC8-8460-448D-8EEE-02ADC859E5EE}" srcOrd="1" destOrd="0" presId="urn:microsoft.com/office/officeart/2005/8/layout/hierarchy4"/>
    <dgm:cxn modelId="{0B3885E8-95B7-4187-AAD9-B9F4B7C44785}" type="presParOf" srcId="{883F9578-8768-410C-ADA1-F978D2C0F6A3}" destId="{1AA75651-11DA-414B-9D35-E78E692A9790}" srcOrd="2" destOrd="0" presId="urn:microsoft.com/office/officeart/2005/8/layout/hierarchy4"/>
    <dgm:cxn modelId="{AAE4FF66-2AFD-4427-98C4-C3135B9423B1}" type="presParOf" srcId="{1AA75651-11DA-414B-9D35-E78E692A9790}" destId="{6992D863-5EB5-46F1-AE10-52D7C4D59A73}" srcOrd="0" destOrd="0" presId="urn:microsoft.com/office/officeart/2005/8/layout/hierarchy4"/>
    <dgm:cxn modelId="{63035DDD-D734-48B3-983B-7DA66A9CA05A}" type="presParOf" srcId="{6992D863-5EB5-46F1-AE10-52D7C4D59A73}" destId="{4884222F-3331-4B9C-A8EB-58BDC87C0470}" srcOrd="0" destOrd="0" presId="urn:microsoft.com/office/officeart/2005/8/layout/hierarchy4"/>
    <dgm:cxn modelId="{E546C1D1-3E69-4E6B-88DB-A6F99A2AC51C}" type="presParOf" srcId="{6992D863-5EB5-46F1-AE10-52D7C4D59A73}" destId="{45600577-BDB1-4BD9-88FE-3FA2FCDB8AE1}" srcOrd="1" destOrd="0" presId="urn:microsoft.com/office/officeart/2005/8/layout/hierarchy4"/>
    <dgm:cxn modelId="{8293806D-8378-4ED9-A9D7-6EFEA781901B}" type="presParOf" srcId="{6992D863-5EB5-46F1-AE10-52D7C4D59A73}" destId="{580F3900-367D-4A34-BD78-CF87599C9B59}" srcOrd="2" destOrd="0" presId="urn:microsoft.com/office/officeart/2005/8/layout/hierarchy4"/>
    <dgm:cxn modelId="{265BCCA2-F622-42A3-A94C-1B8CCCE4664C}" type="presParOf" srcId="{580F3900-367D-4A34-BD78-CF87599C9B59}" destId="{AAC937EF-58D3-4A24-9747-5A2EB83B4E5B}" srcOrd="0" destOrd="0" presId="urn:microsoft.com/office/officeart/2005/8/layout/hierarchy4"/>
    <dgm:cxn modelId="{48251040-D0F1-4620-B852-58B7573CB26E}" type="presParOf" srcId="{AAC937EF-58D3-4A24-9747-5A2EB83B4E5B}" destId="{BFA80509-662F-47F9-ACEB-9BD659078006}" srcOrd="0" destOrd="0" presId="urn:microsoft.com/office/officeart/2005/8/layout/hierarchy4"/>
    <dgm:cxn modelId="{05AC0DEC-A01B-4E8D-8E6F-53D6AB38D4E5}" type="presParOf" srcId="{AAC937EF-58D3-4A24-9747-5A2EB83B4E5B}" destId="{8B14F875-E48B-4BAB-81AF-D908C1546EB7}" srcOrd="1" destOrd="0" presId="urn:microsoft.com/office/officeart/2005/8/layout/hierarchy4"/>
    <dgm:cxn modelId="{5089F2E5-763D-4D2F-9CED-F60FE9307466}" type="presParOf" srcId="{223AC23E-3E98-4BF1-AEBE-77AC55FA8454}" destId="{EB44736D-23B8-4014-8114-7A9DAFAE21A9}" srcOrd="7" destOrd="0" presId="urn:microsoft.com/office/officeart/2005/8/layout/hierarchy4"/>
    <dgm:cxn modelId="{ED292B87-6269-44AE-AE40-7ED0EB53F1B0}" type="presParOf" srcId="{223AC23E-3E98-4BF1-AEBE-77AC55FA8454}" destId="{EE0C74B8-8CF2-4116-BDD9-A206FB8C13F2}" srcOrd="8" destOrd="0" presId="urn:microsoft.com/office/officeart/2005/8/layout/hierarchy4"/>
    <dgm:cxn modelId="{3721FB7F-B5AD-44A7-A68B-17126F79FC5C}" type="presParOf" srcId="{EE0C74B8-8CF2-4116-BDD9-A206FB8C13F2}" destId="{31212348-402A-44C8-87E2-802A28956D4E}" srcOrd="0" destOrd="0" presId="urn:microsoft.com/office/officeart/2005/8/layout/hierarchy4"/>
    <dgm:cxn modelId="{20AFF882-834F-4F3C-A4B9-40312C59694E}" type="presParOf" srcId="{EE0C74B8-8CF2-4116-BDD9-A206FB8C13F2}" destId="{9AE6C246-EB0B-4A8B-8EF4-14135F66C86F}" srcOrd="1" destOrd="0" presId="urn:microsoft.com/office/officeart/2005/8/layout/hierarchy4"/>
    <dgm:cxn modelId="{3D74C196-1541-4D93-B87B-37D6F0176E1D}" type="presParOf" srcId="{EE0C74B8-8CF2-4116-BDD9-A206FB8C13F2}" destId="{7326ED78-4D33-4F5D-8FE6-89ACA028F296}" srcOrd="2" destOrd="0" presId="urn:microsoft.com/office/officeart/2005/8/layout/hierarchy4"/>
    <dgm:cxn modelId="{234B65E0-660E-41B7-92A2-D1537BB06406}" type="presParOf" srcId="{7326ED78-4D33-4F5D-8FE6-89ACA028F296}" destId="{54A6DE3F-DC73-4B2D-9458-62747B20FC6B}" srcOrd="0" destOrd="0" presId="urn:microsoft.com/office/officeart/2005/8/layout/hierarchy4"/>
    <dgm:cxn modelId="{71EEEC5B-3990-4DA0-AE8F-C5C4A8A8FC24}" type="presParOf" srcId="{54A6DE3F-DC73-4B2D-9458-62747B20FC6B}" destId="{5C2B9820-AD90-4E83-905A-28C7F2BB5608}" srcOrd="0" destOrd="0" presId="urn:microsoft.com/office/officeart/2005/8/layout/hierarchy4"/>
    <dgm:cxn modelId="{E66F0670-6420-4DAB-9211-3540A81D5778}" type="presParOf" srcId="{54A6DE3F-DC73-4B2D-9458-62747B20FC6B}" destId="{A94747AA-0040-41A6-A91A-01D29253DA7E}" srcOrd="1" destOrd="0" presId="urn:microsoft.com/office/officeart/2005/8/layout/hierarchy4"/>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A7E85AE-D13E-4D46-A70C-488D2695F905}" type="doc">
      <dgm:prSet loTypeId="urn:microsoft.com/office/officeart/2005/8/layout/hierarchy4" loCatId="list" qsTypeId="urn:microsoft.com/office/officeart/2005/8/quickstyle/simple1" qsCatId="simple" csTypeId="urn:microsoft.com/office/officeart/2005/8/colors/accent1_2" csCatId="accent1" phldr="1"/>
      <dgm:spPr/>
      <dgm:t>
        <a:bodyPr/>
        <a:lstStyle/>
        <a:p>
          <a:endParaRPr lang="en-US"/>
        </a:p>
      </dgm:t>
    </dgm:pt>
    <dgm:pt modelId="{6DDEE49E-7BCE-4181-AE6C-E9D218A13C7D}">
      <dgm:prSet phldrT="[Text]" custT="1"/>
      <dgm:spPr>
        <a:solidFill>
          <a:srgbClr val="7030A0"/>
        </a:solidFill>
      </dgm:spPr>
      <dgm:t>
        <a:bodyPr/>
        <a:lstStyle/>
        <a:p>
          <a:r>
            <a:rPr lang="en-US" sz="1000" b="0" dirty="0" smtClean="0"/>
            <a:t>Valerie Bantner Peo (Northern California)</a:t>
          </a:r>
        </a:p>
        <a:p>
          <a:r>
            <a:rPr lang="en-US" sz="1000" b="0" dirty="0" smtClean="0"/>
            <a:t>At Large, 2024 </a:t>
          </a:r>
        </a:p>
      </dgm:t>
    </dgm:pt>
    <dgm:pt modelId="{CB7F227F-BCF7-455C-A9FA-EAEB2F5F46B0}" type="parTrans" cxnId="{A4EA8182-B480-4BAA-843F-B3C8247A6FDC}">
      <dgm:prSet/>
      <dgm:spPr/>
      <dgm:t>
        <a:bodyPr/>
        <a:lstStyle/>
        <a:p>
          <a:endParaRPr lang="en-US"/>
        </a:p>
      </dgm:t>
    </dgm:pt>
    <dgm:pt modelId="{92EB15BC-3133-4006-80AC-5CE8ABADA1EF}" type="sibTrans" cxnId="{A4EA8182-B480-4BAA-843F-B3C8247A6FDC}">
      <dgm:prSet/>
      <dgm:spPr/>
      <dgm:t>
        <a:bodyPr/>
        <a:lstStyle/>
        <a:p>
          <a:endParaRPr lang="en-US"/>
        </a:p>
      </dgm:t>
    </dgm:pt>
    <dgm:pt modelId="{DCAD1312-E538-4E41-B385-463FFF999549}">
      <dgm:prSet phldrT="[Text]" custT="1"/>
      <dgm:spPr>
        <a:solidFill>
          <a:srgbClr val="7030A0"/>
        </a:solidFill>
      </dgm:spPr>
      <dgm:t>
        <a:bodyPr/>
        <a:lstStyle/>
        <a:p>
          <a:r>
            <a:rPr lang="en-US" sz="1800" b="0" dirty="0" smtClean="0"/>
            <a:t>At Large Directors</a:t>
          </a:r>
        </a:p>
      </dgm:t>
    </dgm:pt>
    <dgm:pt modelId="{9CCFF1EA-CC29-4316-89E1-B12629EC579D}" type="parTrans" cxnId="{57EF8976-D177-4605-8880-12E2158B7586}">
      <dgm:prSet/>
      <dgm:spPr/>
      <dgm:t>
        <a:bodyPr/>
        <a:lstStyle/>
        <a:p>
          <a:endParaRPr lang="en-US"/>
        </a:p>
      </dgm:t>
    </dgm:pt>
    <dgm:pt modelId="{E565013B-A228-44AC-8592-DD50FBD9CCD4}" type="sibTrans" cxnId="{57EF8976-D177-4605-8880-12E2158B7586}">
      <dgm:prSet/>
      <dgm:spPr/>
      <dgm:t>
        <a:bodyPr/>
        <a:lstStyle/>
        <a:p>
          <a:endParaRPr lang="en-US"/>
        </a:p>
      </dgm:t>
    </dgm:pt>
    <dgm:pt modelId="{2A7FC307-616D-4D48-A820-1852FDDE48BE}">
      <dgm:prSet phldrT="[Text]" custT="1"/>
      <dgm:spPr>
        <a:solidFill>
          <a:srgbClr val="7030A0"/>
        </a:solidFill>
      </dgm:spPr>
      <dgm:t>
        <a:bodyPr/>
        <a:lstStyle/>
        <a:p>
          <a:r>
            <a:rPr lang="en-US" sz="1000" b="0" dirty="0" smtClean="0"/>
            <a:t>Monica Blacker (Dallas/ Ft. Worth)</a:t>
          </a:r>
        </a:p>
        <a:p>
          <a:r>
            <a:rPr lang="en-US" sz="1000" b="0" dirty="0" smtClean="0"/>
            <a:t>At Large, 2024</a:t>
          </a:r>
        </a:p>
      </dgm:t>
    </dgm:pt>
    <dgm:pt modelId="{D5922D04-60E1-4878-B2B7-17A40DB022D1}" type="parTrans" cxnId="{0527F52E-6BEC-4496-B8B5-E04419C6800A}">
      <dgm:prSet/>
      <dgm:spPr/>
      <dgm:t>
        <a:bodyPr/>
        <a:lstStyle/>
        <a:p>
          <a:endParaRPr lang="en-US"/>
        </a:p>
      </dgm:t>
    </dgm:pt>
    <dgm:pt modelId="{AD580D29-408F-445D-9F60-50CA03183FCF}" type="sibTrans" cxnId="{0527F52E-6BEC-4496-B8B5-E04419C6800A}">
      <dgm:prSet/>
      <dgm:spPr/>
      <dgm:t>
        <a:bodyPr/>
        <a:lstStyle/>
        <a:p>
          <a:endParaRPr lang="en-US"/>
        </a:p>
      </dgm:t>
    </dgm:pt>
    <dgm:pt modelId="{1F3ABC1E-1CB7-4262-9AB5-E606300AD204}">
      <dgm:prSet phldrT="[Text]" custT="1"/>
      <dgm:spPr>
        <a:solidFill>
          <a:srgbClr val="7030A0"/>
        </a:solidFill>
      </dgm:spPr>
      <dgm:t>
        <a:bodyPr/>
        <a:lstStyle/>
        <a:p>
          <a:r>
            <a:rPr lang="en-US" sz="1000" b="0" dirty="0" smtClean="0"/>
            <a:t>Lauren McKelvey (Washington DC)</a:t>
          </a:r>
        </a:p>
        <a:p>
          <a:r>
            <a:rPr lang="en-US" sz="1000" b="0" dirty="0" smtClean="0"/>
            <a:t>At Large, 2024</a:t>
          </a:r>
        </a:p>
      </dgm:t>
    </dgm:pt>
    <dgm:pt modelId="{70A5B9E8-07E1-4F45-9044-F875073787F5}" type="parTrans" cxnId="{CFB9BD5C-7B21-4A2D-992D-7ABF6F8A86E5}">
      <dgm:prSet/>
      <dgm:spPr/>
      <dgm:t>
        <a:bodyPr/>
        <a:lstStyle/>
        <a:p>
          <a:endParaRPr lang="en-US"/>
        </a:p>
      </dgm:t>
    </dgm:pt>
    <dgm:pt modelId="{243811CA-D26D-4874-AC2A-B46FCCAD6DDA}" type="sibTrans" cxnId="{CFB9BD5C-7B21-4A2D-992D-7ABF6F8A86E5}">
      <dgm:prSet/>
      <dgm:spPr/>
      <dgm:t>
        <a:bodyPr/>
        <a:lstStyle/>
        <a:p>
          <a:endParaRPr lang="en-US"/>
        </a:p>
      </dgm:t>
    </dgm:pt>
    <dgm:pt modelId="{F16E6F89-B126-4F8A-9035-01E708C17B8A}">
      <dgm:prSet phldrT="[Text]" custT="1"/>
      <dgm:spPr>
        <a:solidFill>
          <a:srgbClr val="7030A0"/>
        </a:solidFill>
      </dgm:spPr>
      <dgm:t>
        <a:bodyPr/>
        <a:lstStyle/>
        <a:p>
          <a:r>
            <a:rPr lang="en-US" sz="1000" b="0" dirty="0" smtClean="0"/>
            <a:t>Adine Momoh (Minnesota)</a:t>
          </a:r>
        </a:p>
        <a:p>
          <a:r>
            <a:rPr lang="en-US" sz="1000" b="0" dirty="0" smtClean="0"/>
            <a:t>At Large, 2024</a:t>
          </a:r>
        </a:p>
      </dgm:t>
    </dgm:pt>
    <dgm:pt modelId="{96CB3AA8-936F-4456-8876-D788076C2878}" type="parTrans" cxnId="{91A8D40B-F0C6-433E-A93D-C28CA5B5B39A}">
      <dgm:prSet/>
      <dgm:spPr/>
      <dgm:t>
        <a:bodyPr/>
        <a:lstStyle/>
        <a:p>
          <a:endParaRPr lang="en-US"/>
        </a:p>
      </dgm:t>
    </dgm:pt>
    <dgm:pt modelId="{A958A8B5-89BB-42D1-B749-B76619A4E687}" type="sibTrans" cxnId="{91A8D40B-F0C6-433E-A93D-C28CA5B5B39A}">
      <dgm:prSet/>
      <dgm:spPr/>
      <dgm:t>
        <a:bodyPr/>
        <a:lstStyle/>
        <a:p>
          <a:endParaRPr lang="en-US"/>
        </a:p>
      </dgm:t>
    </dgm:pt>
    <dgm:pt modelId="{BBD46A7D-8C03-4771-9250-93F16FD9271F}">
      <dgm:prSet custT="1"/>
      <dgm:spPr>
        <a:solidFill>
          <a:srgbClr val="7030A0"/>
        </a:solidFill>
      </dgm:spPr>
      <dgm:t>
        <a:bodyPr/>
        <a:lstStyle/>
        <a:p>
          <a:r>
            <a:rPr lang="en-US" sz="1000" b="0" dirty="0" smtClean="0"/>
            <a:t>Samantha Martin (New York)</a:t>
          </a:r>
        </a:p>
        <a:p>
          <a:r>
            <a:rPr lang="en-US" sz="1000" b="0" dirty="0" smtClean="0"/>
            <a:t>At Large, 2024 </a:t>
          </a:r>
        </a:p>
      </dgm:t>
    </dgm:pt>
    <dgm:pt modelId="{54D1BC1C-EC33-4874-A78B-E1BE0C44E6DB}" type="parTrans" cxnId="{AF64DA9C-A3BA-4B01-9087-BAC8B7EEDEF5}">
      <dgm:prSet/>
      <dgm:spPr/>
      <dgm:t>
        <a:bodyPr/>
        <a:lstStyle/>
        <a:p>
          <a:endParaRPr lang="en-US"/>
        </a:p>
      </dgm:t>
    </dgm:pt>
    <dgm:pt modelId="{96830FC6-69EA-4CDB-AA6D-B01AF2EEF729}" type="sibTrans" cxnId="{AF64DA9C-A3BA-4B01-9087-BAC8B7EEDEF5}">
      <dgm:prSet/>
      <dgm:spPr/>
      <dgm:t>
        <a:bodyPr/>
        <a:lstStyle/>
        <a:p>
          <a:endParaRPr lang="en-US"/>
        </a:p>
      </dgm:t>
    </dgm:pt>
    <dgm:pt modelId="{3C30E3A3-8C59-450A-B90A-C15613D2407A}">
      <dgm:prSet phldrT="[Text]" custT="1"/>
      <dgm:spPr>
        <a:solidFill>
          <a:srgbClr val="7030A0"/>
        </a:solidFill>
      </dgm:spPr>
      <dgm:t>
        <a:bodyPr/>
        <a:lstStyle/>
        <a:p>
          <a:r>
            <a:rPr lang="en-US" sz="1000" b="0" dirty="0" smtClean="0"/>
            <a:t>Morgan Patterson (Delaware)</a:t>
          </a:r>
        </a:p>
        <a:p>
          <a:r>
            <a:rPr lang="en-US" sz="1000" b="0" dirty="0" smtClean="0"/>
            <a:t>At Large, 2024</a:t>
          </a:r>
        </a:p>
      </dgm:t>
    </dgm:pt>
    <dgm:pt modelId="{7D41F8F6-CA10-4B93-B2DD-E455A206D8E2}" type="parTrans" cxnId="{C6200746-C888-4234-BC34-B4AA610FE17F}">
      <dgm:prSet/>
      <dgm:spPr/>
      <dgm:t>
        <a:bodyPr/>
        <a:lstStyle/>
        <a:p>
          <a:endParaRPr lang="en-US"/>
        </a:p>
      </dgm:t>
    </dgm:pt>
    <dgm:pt modelId="{A03F5707-3AFF-4620-8C4F-448F8D79F21F}" type="sibTrans" cxnId="{C6200746-C888-4234-BC34-B4AA610FE17F}">
      <dgm:prSet/>
      <dgm:spPr/>
      <dgm:t>
        <a:bodyPr/>
        <a:lstStyle/>
        <a:p>
          <a:endParaRPr lang="en-US"/>
        </a:p>
      </dgm:t>
    </dgm:pt>
    <dgm:pt modelId="{581AD1ED-9F07-4AE7-9997-D50A2F675E42}">
      <dgm:prSet custT="1"/>
      <dgm:spPr>
        <a:solidFill>
          <a:srgbClr val="7030A0"/>
        </a:solidFill>
      </dgm:spPr>
      <dgm:t>
        <a:bodyPr/>
        <a:lstStyle/>
        <a:p>
          <a:r>
            <a:rPr lang="en-US" sz="1000" b="0" dirty="0" smtClean="0"/>
            <a:t>Gemma Lardner (Cayman Network)</a:t>
          </a:r>
          <a:br>
            <a:rPr lang="en-US" sz="1000" b="0" dirty="0" smtClean="0"/>
          </a:br>
          <a:r>
            <a:rPr lang="en-US" sz="1000" b="0" dirty="0" smtClean="0"/>
            <a:t>At Large, 2025 </a:t>
          </a:r>
        </a:p>
      </dgm:t>
    </dgm:pt>
    <dgm:pt modelId="{48A0429F-C26D-428D-9D3C-E6E764B61758}" type="parTrans" cxnId="{D60D5AC5-CACB-4783-892E-B2F2C173E0A5}">
      <dgm:prSet/>
      <dgm:spPr/>
      <dgm:t>
        <a:bodyPr/>
        <a:lstStyle/>
        <a:p>
          <a:endParaRPr lang="en-US"/>
        </a:p>
      </dgm:t>
    </dgm:pt>
    <dgm:pt modelId="{FADB929D-2477-41F8-BFA7-1F040FE07ECC}" type="sibTrans" cxnId="{D60D5AC5-CACB-4783-892E-B2F2C173E0A5}">
      <dgm:prSet/>
      <dgm:spPr/>
      <dgm:t>
        <a:bodyPr/>
        <a:lstStyle/>
        <a:p>
          <a:endParaRPr lang="en-US"/>
        </a:p>
      </dgm:t>
    </dgm:pt>
    <dgm:pt modelId="{39C56689-9790-4C47-9BC2-4C031E354E2A}">
      <dgm:prSet custT="1"/>
      <dgm:spPr>
        <a:solidFill>
          <a:srgbClr val="7030A0"/>
        </a:solidFill>
      </dgm:spPr>
      <dgm:t>
        <a:bodyPr/>
        <a:lstStyle/>
        <a:p>
          <a:r>
            <a:rPr lang="en-US" sz="1000" b="0" dirty="0" smtClean="0"/>
            <a:t>Kristina Kicks (London Network)</a:t>
          </a:r>
        </a:p>
        <a:p>
          <a:r>
            <a:rPr lang="en-US" sz="1000" b="0" dirty="0" smtClean="0"/>
            <a:t>At Large, 2025</a:t>
          </a:r>
        </a:p>
      </dgm:t>
    </dgm:pt>
    <dgm:pt modelId="{533D6E88-130B-4D29-99D1-373D68D68F73}" type="parTrans" cxnId="{3894E317-860D-4069-B175-4275400B6FC4}">
      <dgm:prSet/>
      <dgm:spPr/>
      <dgm:t>
        <a:bodyPr/>
        <a:lstStyle/>
        <a:p>
          <a:endParaRPr lang="en-US"/>
        </a:p>
      </dgm:t>
    </dgm:pt>
    <dgm:pt modelId="{492869BD-093E-493D-8485-8873DE23C7B1}" type="sibTrans" cxnId="{3894E317-860D-4069-B175-4275400B6FC4}">
      <dgm:prSet/>
      <dgm:spPr/>
      <dgm:t>
        <a:bodyPr/>
        <a:lstStyle/>
        <a:p>
          <a:endParaRPr lang="en-US"/>
        </a:p>
      </dgm:t>
    </dgm:pt>
    <dgm:pt modelId="{4F6C86AF-6A48-42B0-B63C-6D396648E4E7}">
      <dgm:prSet phldrT="[Text]" custT="1"/>
      <dgm:spPr>
        <a:solidFill>
          <a:srgbClr val="7030A0"/>
        </a:solidFill>
      </dgm:spPr>
      <dgm:t>
        <a:bodyPr/>
        <a:lstStyle/>
        <a:p>
          <a:r>
            <a:rPr lang="en-US" sz="1000" b="0" dirty="0" smtClean="0"/>
            <a:t>Sharon Chong (Malaysia Network)</a:t>
          </a:r>
          <a:br>
            <a:rPr lang="en-US" sz="1000" b="0" dirty="0" smtClean="0"/>
          </a:br>
          <a:r>
            <a:rPr lang="en-US" sz="1000" b="0" dirty="0" smtClean="0"/>
            <a:t>At Large, 2025 </a:t>
          </a:r>
          <a:endParaRPr lang="en-US" sz="1000" b="0" strike="sngStrike" dirty="0" smtClean="0">
            <a:solidFill>
              <a:schemeClr val="accent5">
                <a:lumMod val="40000"/>
                <a:lumOff val="60000"/>
              </a:schemeClr>
            </a:solidFill>
          </a:endParaRPr>
        </a:p>
      </dgm:t>
    </dgm:pt>
    <dgm:pt modelId="{A777C6DF-63D5-48E0-BCD8-091B748F54C1}" type="parTrans" cxnId="{56E86EC2-9685-49D2-994E-A11AC6D5749F}">
      <dgm:prSet/>
      <dgm:spPr/>
      <dgm:t>
        <a:bodyPr/>
        <a:lstStyle/>
        <a:p>
          <a:endParaRPr lang="en-US"/>
        </a:p>
      </dgm:t>
    </dgm:pt>
    <dgm:pt modelId="{01100B6A-7DD7-4E32-B846-3C0EEE3563AF}" type="sibTrans" cxnId="{56E86EC2-9685-49D2-994E-A11AC6D5749F}">
      <dgm:prSet/>
      <dgm:spPr/>
      <dgm:t>
        <a:bodyPr/>
        <a:lstStyle/>
        <a:p>
          <a:endParaRPr lang="en-US"/>
        </a:p>
      </dgm:t>
    </dgm:pt>
    <dgm:pt modelId="{8F6FDC07-25AB-47FD-B972-4460C92CF041}">
      <dgm:prSet phldrT="[Text]" custT="1"/>
      <dgm:spPr>
        <a:solidFill>
          <a:srgbClr val="7030A0"/>
        </a:solidFill>
      </dgm:spPr>
      <dgm:t>
        <a:bodyPr/>
        <a:lstStyle/>
        <a:p>
          <a:r>
            <a:rPr lang="en-US" sz="1000" b="0" dirty="0" smtClean="0"/>
            <a:t>Liz Boydston (Dallas Network)</a:t>
          </a:r>
        </a:p>
        <a:p>
          <a:r>
            <a:rPr lang="en-US" sz="1000" b="0" dirty="0" smtClean="0"/>
            <a:t>At Large, 2025</a:t>
          </a:r>
        </a:p>
      </dgm:t>
    </dgm:pt>
    <dgm:pt modelId="{11C7A660-B84D-480F-832E-C7386440CAAA}" type="parTrans" cxnId="{23C61FFE-A945-4BB3-8924-4BD0C83C71D6}">
      <dgm:prSet/>
      <dgm:spPr/>
      <dgm:t>
        <a:bodyPr/>
        <a:lstStyle/>
        <a:p>
          <a:endParaRPr lang="en-US"/>
        </a:p>
      </dgm:t>
    </dgm:pt>
    <dgm:pt modelId="{387BDB42-C8D2-44A0-ADED-5D20FFDCC359}" type="sibTrans" cxnId="{23C61FFE-A945-4BB3-8924-4BD0C83C71D6}">
      <dgm:prSet/>
      <dgm:spPr/>
      <dgm:t>
        <a:bodyPr/>
        <a:lstStyle/>
        <a:p>
          <a:endParaRPr lang="en-US"/>
        </a:p>
      </dgm:t>
    </dgm:pt>
    <dgm:pt modelId="{ABA27201-36D3-4BD8-A538-953AF5D2E3EF}">
      <dgm:prSet phldrT="[Text]" custT="1"/>
      <dgm:spPr>
        <a:solidFill>
          <a:srgbClr val="7030A0"/>
        </a:solidFill>
      </dgm:spPr>
      <dgm:t>
        <a:bodyPr/>
        <a:lstStyle/>
        <a:p>
          <a:r>
            <a:rPr lang="en-US" sz="1000" b="0" dirty="0" smtClean="0"/>
            <a:t>Jenna Wise (Hong Kong Network)</a:t>
          </a:r>
        </a:p>
        <a:p>
          <a:r>
            <a:rPr lang="en-US" sz="1000" b="0" dirty="0" smtClean="0"/>
            <a:t>At Large, 2025 </a:t>
          </a:r>
          <a:endParaRPr lang="en-US" sz="1000" b="0" dirty="0"/>
        </a:p>
      </dgm:t>
    </dgm:pt>
    <dgm:pt modelId="{02F3D78E-9946-4C99-9767-676B0F9E4DBD}" type="parTrans" cxnId="{E4B4E174-8182-4F30-A55B-D0A4518B9C09}">
      <dgm:prSet/>
      <dgm:spPr/>
      <dgm:t>
        <a:bodyPr/>
        <a:lstStyle/>
        <a:p>
          <a:endParaRPr lang="en-US"/>
        </a:p>
      </dgm:t>
    </dgm:pt>
    <dgm:pt modelId="{61539836-34CD-423D-A092-D768CDAAAF00}" type="sibTrans" cxnId="{E4B4E174-8182-4F30-A55B-D0A4518B9C09}">
      <dgm:prSet/>
      <dgm:spPr/>
      <dgm:t>
        <a:bodyPr/>
        <a:lstStyle/>
        <a:p>
          <a:endParaRPr lang="en-US"/>
        </a:p>
      </dgm:t>
    </dgm:pt>
    <dgm:pt modelId="{84A2A164-1EB4-445C-A05B-1023D2B9E9E1}">
      <dgm:prSet phldrT="[Text]" custT="1"/>
      <dgm:spPr>
        <a:solidFill>
          <a:srgbClr val="7030A0"/>
        </a:solidFill>
      </dgm:spPr>
      <dgm:t>
        <a:bodyPr/>
        <a:lstStyle/>
        <a:p>
          <a:r>
            <a:rPr lang="en-US" sz="1000" b="0" dirty="0" smtClean="0"/>
            <a:t>Terri Freedman (New Jersey Network)</a:t>
          </a:r>
        </a:p>
        <a:p>
          <a:r>
            <a:rPr lang="en-US" sz="1000" b="0" dirty="0" smtClean="0"/>
            <a:t>At Large, 2025</a:t>
          </a:r>
        </a:p>
      </dgm:t>
    </dgm:pt>
    <dgm:pt modelId="{A80EBC42-AC9D-4AF6-BE85-4A328C74E946}" type="parTrans" cxnId="{07082FCF-82E1-4973-A206-404A079EFB99}">
      <dgm:prSet/>
      <dgm:spPr/>
      <dgm:t>
        <a:bodyPr/>
        <a:lstStyle/>
        <a:p>
          <a:endParaRPr lang="en-US"/>
        </a:p>
      </dgm:t>
    </dgm:pt>
    <dgm:pt modelId="{00171B45-0A53-4FAB-AE84-B5CE392E923A}" type="sibTrans" cxnId="{07082FCF-82E1-4973-A206-404A079EFB99}">
      <dgm:prSet/>
      <dgm:spPr/>
      <dgm:t>
        <a:bodyPr/>
        <a:lstStyle/>
        <a:p>
          <a:endParaRPr lang="en-US"/>
        </a:p>
      </dgm:t>
    </dgm:pt>
    <dgm:pt modelId="{DA16345B-4DC5-495F-979E-88D9B69A25A1}">
      <dgm:prSet phldrT="[Text]" custT="1"/>
      <dgm:spPr>
        <a:solidFill>
          <a:srgbClr val="7030A0"/>
        </a:solidFill>
      </dgm:spPr>
      <dgm:t>
        <a:bodyPr/>
        <a:lstStyle/>
        <a:p>
          <a:r>
            <a:rPr lang="en-US" sz="1000" b="0" dirty="0" smtClean="0"/>
            <a:t>Hon. Elizabeth Gunn (Washington DC)</a:t>
          </a:r>
        </a:p>
        <a:p>
          <a:r>
            <a:rPr lang="en-US" sz="1000" b="0" dirty="0" smtClean="0"/>
            <a:t>At Large, 2024</a:t>
          </a:r>
        </a:p>
      </dgm:t>
    </dgm:pt>
    <dgm:pt modelId="{87A2B0A9-DA17-4A37-AA8E-D85777EC0CF8}" type="parTrans" cxnId="{77EF2916-499B-4F3A-BFDF-9141350AC548}">
      <dgm:prSet/>
      <dgm:spPr/>
      <dgm:t>
        <a:bodyPr/>
        <a:lstStyle/>
        <a:p>
          <a:endParaRPr lang="en-US"/>
        </a:p>
      </dgm:t>
    </dgm:pt>
    <dgm:pt modelId="{90E00F87-250E-49F3-9D17-A5A8B4ED5A8C}" type="sibTrans" cxnId="{77EF2916-499B-4F3A-BFDF-9141350AC548}">
      <dgm:prSet/>
      <dgm:spPr/>
      <dgm:t>
        <a:bodyPr/>
        <a:lstStyle/>
        <a:p>
          <a:endParaRPr lang="en-US"/>
        </a:p>
      </dgm:t>
    </dgm:pt>
    <dgm:pt modelId="{BD34EA04-2FDC-40D1-8D96-A9F8ED7696EF}">
      <dgm:prSet phldrT="[Text]" custT="1"/>
      <dgm:spPr>
        <a:solidFill>
          <a:srgbClr val="7030A0"/>
        </a:solidFill>
      </dgm:spPr>
      <dgm:t>
        <a:bodyPr/>
        <a:lstStyle/>
        <a:p>
          <a:r>
            <a:rPr lang="en-US" sz="1000" b="0" dirty="0" smtClean="0"/>
            <a:t>Debby Lim (Singapore)</a:t>
          </a:r>
        </a:p>
        <a:p>
          <a:r>
            <a:rPr lang="en-US" sz="1000" b="0" dirty="0" smtClean="0"/>
            <a:t>At Large, 2024</a:t>
          </a:r>
        </a:p>
      </dgm:t>
    </dgm:pt>
    <dgm:pt modelId="{0C592F71-CBD0-4D5D-8FFB-B9D8C101EF92}" type="parTrans" cxnId="{6A39A183-FC3A-4ACC-81FC-DDEA6470D5A5}">
      <dgm:prSet/>
      <dgm:spPr/>
      <dgm:t>
        <a:bodyPr/>
        <a:lstStyle/>
        <a:p>
          <a:endParaRPr lang="en-US"/>
        </a:p>
      </dgm:t>
    </dgm:pt>
    <dgm:pt modelId="{1D0DC89A-9624-4ADF-AA75-1748935DC49E}" type="sibTrans" cxnId="{6A39A183-FC3A-4ACC-81FC-DDEA6470D5A5}">
      <dgm:prSet/>
      <dgm:spPr/>
      <dgm:t>
        <a:bodyPr/>
        <a:lstStyle/>
        <a:p>
          <a:endParaRPr lang="en-US"/>
        </a:p>
      </dgm:t>
    </dgm:pt>
    <dgm:pt modelId="{91A053F4-C7B1-4AAA-ABB1-65A8D0836A2C}" type="pres">
      <dgm:prSet presAssocID="{0A7E85AE-D13E-4D46-A70C-488D2695F905}" presName="Name0" presStyleCnt="0">
        <dgm:presLayoutVars>
          <dgm:chPref val="1"/>
          <dgm:dir/>
          <dgm:animOne val="branch"/>
          <dgm:animLvl val="lvl"/>
          <dgm:resizeHandles/>
        </dgm:presLayoutVars>
      </dgm:prSet>
      <dgm:spPr/>
      <dgm:t>
        <a:bodyPr/>
        <a:lstStyle/>
        <a:p>
          <a:endParaRPr lang="en-US"/>
        </a:p>
      </dgm:t>
    </dgm:pt>
    <dgm:pt modelId="{A2FCBE69-F7EF-4855-AD61-A757DABB501F}" type="pres">
      <dgm:prSet presAssocID="{DCAD1312-E538-4E41-B385-463FFF999549}" presName="vertOne" presStyleCnt="0"/>
      <dgm:spPr/>
    </dgm:pt>
    <dgm:pt modelId="{2E0CC59C-989B-48AB-A1EB-EDB3058DEFA5}" type="pres">
      <dgm:prSet presAssocID="{DCAD1312-E538-4E41-B385-463FFF999549}" presName="txOne" presStyleLbl="node0" presStyleIdx="0" presStyleCnt="1" custScaleY="40712">
        <dgm:presLayoutVars>
          <dgm:chPref val="3"/>
        </dgm:presLayoutVars>
      </dgm:prSet>
      <dgm:spPr/>
      <dgm:t>
        <a:bodyPr/>
        <a:lstStyle/>
        <a:p>
          <a:endParaRPr lang="en-US"/>
        </a:p>
      </dgm:t>
    </dgm:pt>
    <dgm:pt modelId="{A4FF644A-842B-4A44-A14B-756D49A06E01}" type="pres">
      <dgm:prSet presAssocID="{DCAD1312-E538-4E41-B385-463FFF999549}" presName="parTransOne" presStyleCnt="0"/>
      <dgm:spPr/>
    </dgm:pt>
    <dgm:pt modelId="{223AC23E-3E98-4BF1-AEBE-77AC55FA8454}" type="pres">
      <dgm:prSet presAssocID="{DCAD1312-E538-4E41-B385-463FFF999549}" presName="horzOne" presStyleCnt="0"/>
      <dgm:spPr/>
    </dgm:pt>
    <dgm:pt modelId="{45B40516-227D-4DDE-806D-AA30E79C3481}" type="pres">
      <dgm:prSet presAssocID="{2A7FC307-616D-4D48-A820-1852FDDE48BE}" presName="vertTwo" presStyleCnt="0"/>
      <dgm:spPr/>
    </dgm:pt>
    <dgm:pt modelId="{C411084C-1545-4C07-8543-9F92C4FFCC0E}" type="pres">
      <dgm:prSet presAssocID="{2A7FC307-616D-4D48-A820-1852FDDE48BE}" presName="txTwo" presStyleLbl="node2" presStyleIdx="0" presStyleCnt="5">
        <dgm:presLayoutVars>
          <dgm:chPref val="3"/>
        </dgm:presLayoutVars>
      </dgm:prSet>
      <dgm:spPr/>
      <dgm:t>
        <a:bodyPr/>
        <a:lstStyle/>
        <a:p>
          <a:endParaRPr lang="en-US"/>
        </a:p>
      </dgm:t>
    </dgm:pt>
    <dgm:pt modelId="{9153DE1A-FE8A-4E55-8ED7-4D7D910984D6}" type="pres">
      <dgm:prSet presAssocID="{2A7FC307-616D-4D48-A820-1852FDDE48BE}" presName="parTransTwo" presStyleCnt="0"/>
      <dgm:spPr/>
    </dgm:pt>
    <dgm:pt modelId="{1FF34FB1-690E-4577-B35C-F835A758AEE5}" type="pres">
      <dgm:prSet presAssocID="{2A7FC307-616D-4D48-A820-1852FDDE48BE}" presName="horzTwo" presStyleCnt="0"/>
      <dgm:spPr/>
    </dgm:pt>
    <dgm:pt modelId="{DA8AE4D0-AA15-4503-8CFF-F4B6379D9791}" type="pres">
      <dgm:prSet presAssocID="{1F3ABC1E-1CB7-4262-9AB5-E606300AD204}" presName="vertThree" presStyleCnt="0"/>
      <dgm:spPr/>
    </dgm:pt>
    <dgm:pt modelId="{EC3BE471-C219-424D-8599-2EE130BD1826}" type="pres">
      <dgm:prSet presAssocID="{1F3ABC1E-1CB7-4262-9AB5-E606300AD204}" presName="txThree" presStyleLbl="node3" presStyleIdx="0" presStyleCnt="5">
        <dgm:presLayoutVars>
          <dgm:chPref val="3"/>
        </dgm:presLayoutVars>
      </dgm:prSet>
      <dgm:spPr/>
      <dgm:t>
        <a:bodyPr/>
        <a:lstStyle/>
        <a:p>
          <a:endParaRPr lang="en-US"/>
        </a:p>
      </dgm:t>
    </dgm:pt>
    <dgm:pt modelId="{522393D8-3E6F-4847-B436-E2001C2B1FA0}" type="pres">
      <dgm:prSet presAssocID="{1F3ABC1E-1CB7-4262-9AB5-E606300AD204}" presName="parTransThree" presStyleCnt="0"/>
      <dgm:spPr/>
    </dgm:pt>
    <dgm:pt modelId="{2330685B-A687-4C53-B7B8-D2F7C0F70880}" type="pres">
      <dgm:prSet presAssocID="{1F3ABC1E-1CB7-4262-9AB5-E606300AD204}" presName="horzThree" presStyleCnt="0"/>
      <dgm:spPr/>
    </dgm:pt>
    <dgm:pt modelId="{6E7A54F3-A738-4C3B-960B-C2EA6066313A}" type="pres">
      <dgm:prSet presAssocID="{84A2A164-1EB4-445C-A05B-1023D2B9E9E1}" presName="vertFour" presStyleCnt="0">
        <dgm:presLayoutVars>
          <dgm:chPref val="3"/>
        </dgm:presLayoutVars>
      </dgm:prSet>
      <dgm:spPr/>
    </dgm:pt>
    <dgm:pt modelId="{DB1349DC-BE5D-452D-96C9-B8FA7E6504C2}" type="pres">
      <dgm:prSet presAssocID="{84A2A164-1EB4-445C-A05B-1023D2B9E9E1}" presName="txFour" presStyleLbl="node4" presStyleIdx="0" presStyleCnt="4">
        <dgm:presLayoutVars>
          <dgm:chPref val="3"/>
        </dgm:presLayoutVars>
      </dgm:prSet>
      <dgm:spPr/>
      <dgm:t>
        <a:bodyPr/>
        <a:lstStyle/>
        <a:p>
          <a:endParaRPr lang="en-US"/>
        </a:p>
      </dgm:t>
    </dgm:pt>
    <dgm:pt modelId="{5B6764EF-AC1F-461E-B92C-0237A42DD412}" type="pres">
      <dgm:prSet presAssocID="{84A2A164-1EB4-445C-A05B-1023D2B9E9E1}" presName="horzFour" presStyleCnt="0"/>
      <dgm:spPr/>
    </dgm:pt>
    <dgm:pt modelId="{CC6B144C-CEA2-4FAE-AB65-8BDFF4AEAA48}" type="pres">
      <dgm:prSet presAssocID="{AD580D29-408F-445D-9F60-50CA03183FCF}" presName="sibSpaceTwo" presStyleCnt="0"/>
      <dgm:spPr/>
    </dgm:pt>
    <dgm:pt modelId="{ECAE99DC-9703-4402-A22D-7641D8C160F3}" type="pres">
      <dgm:prSet presAssocID="{6DDEE49E-7BCE-4181-AE6C-E9D218A13C7D}" presName="vertTwo" presStyleCnt="0"/>
      <dgm:spPr/>
    </dgm:pt>
    <dgm:pt modelId="{D9928DF4-CC8E-4B6E-89E4-EEF2FA7CCDDF}" type="pres">
      <dgm:prSet presAssocID="{6DDEE49E-7BCE-4181-AE6C-E9D218A13C7D}" presName="txTwo" presStyleLbl="node2" presStyleIdx="1" presStyleCnt="5">
        <dgm:presLayoutVars>
          <dgm:chPref val="3"/>
        </dgm:presLayoutVars>
      </dgm:prSet>
      <dgm:spPr/>
      <dgm:t>
        <a:bodyPr/>
        <a:lstStyle/>
        <a:p>
          <a:endParaRPr lang="en-US"/>
        </a:p>
      </dgm:t>
    </dgm:pt>
    <dgm:pt modelId="{F3009F40-F0F1-4FD4-B0DF-9E102DAF87F7}" type="pres">
      <dgm:prSet presAssocID="{6DDEE49E-7BCE-4181-AE6C-E9D218A13C7D}" presName="parTransTwo" presStyleCnt="0"/>
      <dgm:spPr/>
    </dgm:pt>
    <dgm:pt modelId="{244124DE-36EA-4964-B948-2A69CD03E5A9}" type="pres">
      <dgm:prSet presAssocID="{6DDEE49E-7BCE-4181-AE6C-E9D218A13C7D}" presName="horzTwo" presStyleCnt="0"/>
      <dgm:spPr/>
    </dgm:pt>
    <dgm:pt modelId="{7DD8E896-912D-4D87-993D-CECE0AB6A8B7}" type="pres">
      <dgm:prSet presAssocID="{F16E6F89-B126-4F8A-9035-01E708C17B8A}" presName="vertThree" presStyleCnt="0"/>
      <dgm:spPr/>
    </dgm:pt>
    <dgm:pt modelId="{660153F7-FC8B-4122-999A-5BFDE945A094}" type="pres">
      <dgm:prSet presAssocID="{F16E6F89-B126-4F8A-9035-01E708C17B8A}" presName="txThree" presStyleLbl="node3" presStyleIdx="1" presStyleCnt="5">
        <dgm:presLayoutVars>
          <dgm:chPref val="3"/>
        </dgm:presLayoutVars>
      </dgm:prSet>
      <dgm:spPr/>
      <dgm:t>
        <a:bodyPr/>
        <a:lstStyle/>
        <a:p>
          <a:endParaRPr lang="en-US"/>
        </a:p>
      </dgm:t>
    </dgm:pt>
    <dgm:pt modelId="{9FB76E33-1EF1-4BD8-A000-148A3E3F2CFB}" type="pres">
      <dgm:prSet presAssocID="{F16E6F89-B126-4F8A-9035-01E708C17B8A}" presName="parTransThree" presStyleCnt="0"/>
      <dgm:spPr/>
    </dgm:pt>
    <dgm:pt modelId="{8BF20E4B-262A-439C-A37D-096516CA0393}" type="pres">
      <dgm:prSet presAssocID="{F16E6F89-B126-4F8A-9035-01E708C17B8A}" presName="horzThree" presStyleCnt="0"/>
      <dgm:spPr/>
    </dgm:pt>
    <dgm:pt modelId="{C7CE1628-C4AE-442E-8579-6472FFCCD496}" type="pres">
      <dgm:prSet presAssocID="{39C56689-9790-4C47-9BC2-4C031E354E2A}" presName="vertFour" presStyleCnt="0">
        <dgm:presLayoutVars>
          <dgm:chPref val="3"/>
        </dgm:presLayoutVars>
      </dgm:prSet>
      <dgm:spPr/>
    </dgm:pt>
    <dgm:pt modelId="{FFAC3BAE-AE96-4867-A1F1-741822C8F822}" type="pres">
      <dgm:prSet presAssocID="{39C56689-9790-4C47-9BC2-4C031E354E2A}" presName="txFour" presStyleLbl="node4" presStyleIdx="1" presStyleCnt="4">
        <dgm:presLayoutVars>
          <dgm:chPref val="3"/>
        </dgm:presLayoutVars>
      </dgm:prSet>
      <dgm:spPr/>
      <dgm:t>
        <a:bodyPr/>
        <a:lstStyle/>
        <a:p>
          <a:endParaRPr lang="en-US"/>
        </a:p>
      </dgm:t>
    </dgm:pt>
    <dgm:pt modelId="{F4FE2D19-C71B-42A2-A00F-17A2F4CA0716}" type="pres">
      <dgm:prSet presAssocID="{39C56689-9790-4C47-9BC2-4C031E354E2A}" presName="horzFour" presStyleCnt="0"/>
      <dgm:spPr/>
    </dgm:pt>
    <dgm:pt modelId="{54BF4C5A-1A90-488E-B64E-DB8F2DD21BB4}" type="pres">
      <dgm:prSet presAssocID="{92EB15BC-3133-4006-80AC-5CE8ABADA1EF}" presName="sibSpaceTwo" presStyleCnt="0"/>
      <dgm:spPr/>
    </dgm:pt>
    <dgm:pt modelId="{5B70C8D4-A839-4D32-AFC3-9E349AFF9700}" type="pres">
      <dgm:prSet presAssocID="{DA16345B-4DC5-495F-979E-88D9B69A25A1}" presName="vertTwo" presStyleCnt="0"/>
      <dgm:spPr/>
    </dgm:pt>
    <dgm:pt modelId="{76A086A9-0438-4839-ADC4-52097DE65387}" type="pres">
      <dgm:prSet presAssocID="{DA16345B-4DC5-495F-979E-88D9B69A25A1}" presName="txTwo" presStyleLbl="node2" presStyleIdx="2" presStyleCnt="5">
        <dgm:presLayoutVars>
          <dgm:chPref val="3"/>
        </dgm:presLayoutVars>
      </dgm:prSet>
      <dgm:spPr/>
      <dgm:t>
        <a:bodyPr/>
        <a:lstStyle/>
        <a:p>
          <a:endParaRPr lang="en-US"/>
        </a:p>
      </dgm:t>
    </dgm:pt>
    <dgm:pt modelId="{A870A374-8553-4C50-A495-ECF489B804EB}" type="pres">
      <dgm:prSet presAssocID="{DA16345B-4DC5-495F-979E-88D9B69A25A1}" presName="parTransTwo" presStyleCnt="0"/>
      <dgm:spPr/>
    </dgm:pt>
    <dgm:pt modelId="{749C802C-E18D-4B32-9205-EA1DC1C3400D}" type="pres">
      <dgm:prSet presAssocID="{DA16345B-4DC5-495F-979E-88D9B69A25A1}" presName="horzTwo" presStyleCnt="0"/>
      <dgm:spPr/>
    </dgm:pt>
    <dgm:pt modelId="{2F32E04C-57DE-4AF0-86BD-D5A6012B96CC}" type="pres">
      <dgm:prSet presAssocID="{3C30E3A3-8C59-450A-B90A-C15613D2407A}" presName="vertThree" presStyleCnt="0"/>
      <dgm:spPr/>
    </dgm:pt>
    <dgm:pt modelId="{CFBF86AB-CAA3-4A9F-8316-0F89FE11D73C}" type="pres">
      <dgm:prSet presAssocID="{3C30E3A3-8C59-450A-B90A-C15613D2407A}" presName="txThree" presStyleLbl="node3" presStyleIdx="2" presStyleCnt="5">
        <dgm:presLayoutVars>
          <dgm:chPref val="3"/>
        </dgm:presLayoutVars>
      </dgm:prSet>
      <dgm:spPr/>
      <dgm:t>
        <a:bodyPr/>
        <a:lstStyle/>
        <a:p>
          <a:endParaRPr lang="en-US"/>
        </a:p>
      </dgm:t>
    </dgm:pt>
    <dgm:pt modelId="{A74E18BC-5810-4292-AA46-C395688D6369}" type="pres">
      <dgm:prSet presAssocID="{3C30E3A3-8C59-450A-B90A-C15613D2407A}" presName="parTransThree" presStyleCnt="0"/>
      <dgm:spPr/>
    </dgm:pt>
    <dgm:pt modelId="{315E30EC-A10D-454B-977B-303892858BCC}" type="pres">
      <dgm:prSet presAssocID="{3C30E3A3-8C59-450A-B90A-C15613D2407A}" presName="horzThree" presStyleCnt="0"/>
      <dgm:spPr/>
    </dgm:pt>
    <dgm:pt modelId="{2E596E6F-8157-4BFF-9FFA-D88180DFF65B}" type="pres">
      <dgm:prSet presAssocID="{581AD1ED-9F07-4AE7-9997-D50A2F675E42}" presName="vertFour" presStyleCnt="0">
        <dgm:presLayoutVars>
          <dgm:chPref val="3"/>
        </dgm:presLayoutVars>
      </dgm:prSet>
      <dgm:spPr/>
    </dgm:pt>
    <dgm:pt modelId="{E0E2331C-E2CE-428A-9ED5-51F406B66C7D}" type="pres">
      <dgm:prSet presAssocID="{581AD1ED-9F07-4AE7-9997-D50A2F675E42}" presName="txFour" presStyleLbl="node4" presStyleIdx="2" presStyleCnt="4">
        <dgm:presLayoutVars>
          <dgm:chPref val="3"/>
        </dgm:presLayoutVars>
      </dgm:prSet>
      <dgm:spPr/>
      <dgm:t>
        <a:bodyPr/>
        <a:lstStyle/>
        <a:p>
          <a:endParaRPr lang="en-US"/>
        </a:p>
      </dgm:t>
    </dgm:pt>
    <dgm:pt modelId="{C6130CC7-5F30-4EB3-B01C-3D3AC8E00338}" type="pres">
      <dgm:prSet presAssocID="{581AD1ED-9F07-4AE7-9997-D50A2F675E42}" presName="horzFour" presStyleCnt="0"/>
      <dgm:spPr/>
    </dgm:pt>
    <dgm:pt modelId="{391C67B9-3FE4-48A6-8702-DBEE34B04ACB}" type="pres">
      <dgm:prSet presAssocID="{90E00F87-250E-49F3-9D17-A5A8B4ED5A8C}" presName="sibSpaceTwo" presStyleCnt="0"/>
      <dgm:spPr/>
    </dgm:pt>
    <dgm:pt modelId="{883F9578-8768-410C-ADA1-F978D2C0F6A3}" type="pres">
      <dgm:prSet presAssocID="{BD34EA04-2FDC-40D1-8D96-A9F8ED7696EF}" presName="vertTwo" presStyleCnt="0"/>
      <dgm:spPr/>
    </dgm:pt>
    <dgm:pt modelId="{ADE793E0-6F5D-4D1A-BD66-9BF1EC9287DE}" type="pres">
      <dgm:prSet presAssocID="{BD34EA04-2FDC-40D1-8D96-A9F8ED7696EF}" presName="txTwo" presStyleLbl="node2" presStyleIdx="3" presStyleCnt="5">
        <dgm:presLayoutVars>
          <dgm:chPref val="3"/>
        </dgm:presLayoutVars>
      </dgm:prSet>
      <dgm:spPr/>
      <dgm:t>
        <a:bodyPr/>
        <a:lstStyle/>
        <a:p>
          <a:endParaRPr lang="en-US"/>
        </a:p>
      </dgm:t>
    </dgm:pt>
    <dgm:pt modelId="{7EF37BC8-8460-448D-8EEE-02ADC859E5EE}" type="pres">
      <dgm:prSet presAssocID="{BD34EA04-2FDC-40D1-8D96-A9F8ED7696EF}" presName="parTransTwo" presStyleCnt="0"/>
      <dgm:spPr/>
    </dgm:pt>
    <dgm:pt modelId="{1AA75651-11DA-414B-9D35-E78E692A9790}" type="pres">
      <dgm:prSet presAssocID="{BD34EA04-2FDC-40D1-8D96-A9F8ED7696EF}" presName="horzTwo" presStyleCnt="0"/>
      <dgm:spPr/>
    </dgm:pt>
    <dgm:pt modelId="{6992D863-5EB5-46F1-AE10-52D7C4D59A73}" type="pres">
      <dgm:prSet presAssocID="{8F6FDC07-25AB-47FD-B972-4460C92CF041}" presName="vertThree" presStyleCnt="0"/>
      <dgm:spPr/>
    </dgm:pt>
    <dgm:pt modelId="{4884222F-3331-4B9C-A8EB-58BDC87C0470}" type="pres">
      <dgm:prSet presAssocID="{8F6FDC07-25AB-47FD-B972-4460C92CF041}" presName="txThree" presStyleLbl="node3" presStyleIdx="3" presStyleCnt="5">
        <dgm:presLayoutVars>
          <dgm:chPref val="3"/>
        </dgm:presLayoutVars>
      </dgm:prSet>
      <dgm:spPr/>
      <dgm:t>
        <a:bodyPr/>
        <a:lstStyle/>
        <a:p>
          <a:endParaRPr lang="en-US"/>
        </a:p>
      </dgm:t>
    </dgm:pt>
    <dgm:pt modelId="{45600577-BDB1-4BD9-88FE-3FA2FCDB8AE1}" type="pres">
      <dgm:prSet presAssocID="{8F6FDC07-25AB-47FD-B972-4460C92CF041}" presName="parTransThree" presStyleCnt="0"/>
      <dgm:spPr/>
    </dgm:pt>
    <dgm:pt modelId="{580F3900-367D-4A34-BD78-CF87599C9B59}" type="pres">
      <dgm:prSet presAssocID="{8F6FDC07-25AB-47FD-B972-4460C92CF041}" presName="horzThree" presStyleCnt="0"/>
      <dgm:spPr/>
    </dgm:pt>
    <dgm:pt modelId="{AAC937EF-58D3-4A24-9747-5A2EB83B4E5B}" type="pres">
      <dgm:prSet presAssocID="{ABA27201-36D3-4BD8-A538-953AF5D2E3EF}" presName="vertFour" presStyleCnt="0">
        <dgm:presLayoutVars>
          <dgm:chPref val="3"/>
        </dgm:presLayoutVars>
      </dgm:prSet>
      <dgm:spPr/>
    </dgm:pt>
    <dgm:pt modelId="{BFA80509-662F-47F9-ACEB-9BD659078006}" type="pres">
      <dgm:prSet presAssocID="{ABA27201-36D3-4BD8-A538-953AF5D2E3EF}" presName="txFour" presStyleLbl="node4" presStyleIdx="3" presStyleCnt="4">
        <dgm:presLayoutVars>
          <dgm:chPref val="3"/>
        </dgm:presLayoutVars>
      </dgm:prSet>
      <dgm:spPr/>
      <dgm:t>
        <a:bodyPr/>
        <a:lstStyle/>
        <a:p>
          <a:endParaRPr lang="en-US"/>
        </a:p>
      </dgm:t>
    </dgm:pt>
    <dgm:pt modelId="{8B14F875-E48B-4BAB-81AF-D908C1546EB7}" type="pres">
      <dgm:prSet presAssocID="{ABA27201-36D3-4BD8-A538-953AF5D2E3EF}" presName="horzFour" presStyleCnt="0"/>
      <dgm:spPr/>
    </dgm:pt>
    <dgm:pt modelId="{EB44736D-23B8-4014-8114-7A9DAFAE21A9}" type="pres">
      <dgm:prSet presAssocID="{1D0DC89A-9624-4ADF-AA75-1748935DC49E}" presName="sibSpaceTwo" presStyleCnt="0"/>
      <dgm:spPr/>
    </dgm:pt>
    <dgm:pt modelId="{EE0C74B8-8CF2-4116-BDD9-A206FB8C13F2}" type="pres">
      <dgm:prSet presAssocID="{BBD46A7D-8C03-4771-9250-93F16FD9271F}" presName="vertTwo" presStyleCnt="0"/>
      <dgm:spPr/>
    </dgm:pt>
    <dgm:pt modelId="{31212348-402A-44C8-87E2-802A28956D4E}" type="pres">
      <dgm:prSet presAssocID="{BBD46A7D-8C03-4771-9250-93F16FD9271F}" presName="txTwo" presStyleLbl="node2" presStyleIdx="4" presStyleCnt="5">
        <dgm:presLayoutVars>
          <dgm:chPref val="3"/>
        </dgm:presLayoutVars>
      </dgm:prSet>
      <dgm:spPr/>
      <dgm:t>
        <a:bodyPr/>
        <a:lstStyle/>
        <a:p>
          <a:endParaRPr lang="en-US"/>
        </a:p>
      </dgm:t>
    </dgm:pt>
    <dgm:pt modelId="{9AE6C246-EB0B-4A8B-8EF4-14135F66C86F}" type="pres">
      <dgm:prSet presAssocID="{BBD46A7D-8C03-4771-9250-93F16FD9271F}" presName="parTransTwo" presStyleCnt="0"/>
      <dgm:spPr/>
    </dgm:pt>
    <dgm:pt modelId="{7326ED78-4D33-4F5D-8FE6-89ACA028F296}" type="pres">
      <dgm:prSet presAssocID="{BBD46A7D-8C03-4771-9250-93F16FD9271F}" presName="horzTwo" presStyleCnt="0"/>
      <dgm:spPr/>
    </dgm:pt>
    <dgm:pt modelId="{54A6DE3F-DC73-4B2D-9458-62747B20FC6B}" type="pres">
      <dgm:prSet presAssocID="{4F6C86AF-6A48-42B0-B63C-6D396648E4E7}" presName="vertThree" presStyleCnt="0"/>
      <dgm:spPr/>
    </dgm:pt>
    <dgm:pt modelId="{5C2B9820-AD90-4E83-905A-28C7F2BB5608}" type="pres">
      <dgm:prSet presAssocID="{4F6C86AF-6A48-42B0-B63C-6D396648E4E7}" presName="txThree" presStyleLbl="node3" presStyleIdx="4" presStyleCnt="5">
        <dgm:presLayoutVars>
          <dgm:chPref val="3"/>
        </dgm:presLayoutVars>
      </dgm:prSet>
      <dgm:spPr/>
      <dgm:t>
        <a:bodyPr/>
        <a:lstStyle/>
        <a:p>
          <a:endParaRPr lang="en-US"/>
        </a:p>
      </dgm:t>
    </dgm:pt>
    <dgm:pt modelId="{A94747AA-0040-41A6-A91A-01D29253DA7E}" type="pres">
      <dgm:prSet presAssocID="{4F6C86AF-6A48-42B0-B63C-6D396648E4E7}" presName="horzThree" presStyleCnt="0"/>
      <dgm:spPr/>
    </dgm:pt>
  </dgm:ptLst>
  <dgm:cxnLst>
    <dgm:cxn modelId="{A4EA8182-B480-4BAA-843F-B3C8247A6FDC}" srcId="{DCAD1312-E538-4E41-B385-463FFF999549}" destId="{6DDEE49E-7BCE-4181-AE6C-E9D218A13C7D}" srcOrd="1" destOrd="0" parTransId="{CB7F227F-BCF7-455C-A9FA-EAEB2F5F46B0}" sibTransId="{92EB15BC-3133-4006-80AC-5CE8ABADA1EF}"/>
    <dgm:cxn modelId="{CFB9BD5C-7B21-4A2D-992D-7ABF6F8A86E5}" srcId="{2A7FC307-616D-4D48-A820-1852FDDE48BE}" destId="{1F3ABC1E-1CB7-4262-9AB5-E606300AD204}" srcOrd="0" destOrd="0" parTransId="{70A5B9E8-07E1-4F45-9044-F875073787F5}" sibTransId="{243811CA-D26D-4874-AC2A-B46FCCAD6DDA}"/>
    <dgm:cxn modelId="{56E86EC2-9685-49D2-994E-A11AC6D5749F}" srcId="{BBD46A7D-8C03-4771-9250-93F16FD9271F}" destId="{4F6C86AF-6A48-42B0-B63C-6D396648E4E7}" srcOrd="0" destOrd="0" parTransId="{A777C6DF-63D5-48E0-BCD8-091B748F54C1}" sibTransId="{01100B6A-7DD7-4E32-B846-3C0EEE3563AF}"/>
    <dgm:cxn modelId="{07082FCF-82E1-4973-A206-404A079EFB99}" srcId="{1F3ABC1E-1CB7-4262-9AB5-E606300AD204}" destId="{84A2A164-1EB4-445C-A05B-1023D2B9E9E1}" srcOrd="0" destOrd="0" parTransId="{A80EBC42-AC9D-4AF6-BE85-4A328C74E946}" sibTransId="{00171B45-0A53-4FAB-AE84-B5CE392E923A}"/>
    <dgm:cxn modelId="{23C61FFE-A945-4BB3-8924-4BD0C83C71D6}" srcId="{BD34EA04-2FDC-40D1-8D96-A9F8ED7696EF}" destId="{8F6FDC07-25AB-47FD-B972-4460C92CF041}" srcOrd="0" destOrd="0" parTransId="{11C7A660-B84D-480F-832E-C7386440CAAA}" sibTransId="{387BDB42-C8D2-44A0-ADED-5D20FFDCC359}"/>
    <dgm:cxn modelId="{65DB60A9-3675-47D8-BBCC-95CBED5BACF6}" type="presOf" srcId="{2A7FC307-616D-4D48-A820-1852FDDE48BE}" destId="{C411084C-1545-4C07-8543-9F92C4FFCC0E}" srcOrd="0" destOrd="0" presId="urn:microsoft.com/office/officeart/2005/8/layout/hierarchy4"/>
    <dgm:cxn modelId="{3894E317-860D-4069-B175-4275400B6FC4}" srcId="{F16E6F89-B126-4F8A-9035-01E708C17B8A}" destId="{39C56689-9790-4C47-9BC2-4C031E354E2A}" srcOrd="0" destOrd="0" parTransId="{533D6E88-130B-4D29-99D1-373D68D68F73}" sibTransId="{492869BD-093E-493D-8485-8873DE23C7B1}"/>
    <dgm:cxn modelId="{223CBF14-04C8-462A-B2E8-3ABEEDF8CD14}" type="presOf" srcId="{1F3ABC1E-1CB7-4262-9AB5-E606300AD204}" destId="{EC3BE471-C219-424D-8599-2EE130BD1826}" srcOrd="0" destOrd="0" presId="urn:microsoft.com/office/officeart/2005/8/layout/hierarchy4"/>
    <dgm:cxn modelId="{C6200746-C888-4234-BC34-B4AA610FE17F}" srcId="{DA16345B-4DC5-495F-979E-88D9B69A25A1}" destId="{3C30E3A3-8C59-450A-B90A-C15613D2407A}" srcOrd="0" destOrd="0" parTransId="{7D41F8F6-CA10-4B93-B2DD-E455A206D8E2}" sibTransId="{A03F5707-3AFF-4620-8C4F-448F8D79F21F}"/>
    <dgm:cxn modelId="{77EF2916-499B-4F3A-BFDF-9141350AC548}" srcId="{DCAD1312-E538-4E41-B385-463FFF999549}" destId="{DA16345B-4DC5-495F-979E-88D9B69A25A1}" srcOrd="2" destOrd="0" parTransId="{87A2B0A9-DA17-4A37-AA8E-D85777EC0CF8}" sibTransId="{90E00F87-250E-49F3-9D17-A5A8B4ED5A8C}"/>
    <dgm:cxn modelId="{348593BB-F51E-4125-8E6F-4AE953C82402}" type="presOf" srcId="{F16E6F89-B126-4F8A-9035-01E708C17B8A}" destId="{660153F7-FC8B-4122-999A-5BFDE945A094}" srcOrd="0" destOrd="0" presId="urn:microsoft.com/office/officeart/2005/8/layout/hierarchy4"/>
    <dgm:cxn modelId="{D60D5AC5-CACB-4783-892E-B2F2C173E0A5}" srcId="{3C30E3A3-8C59-450A-B90A-C15613D2407A}" destId="{581AD1ED-9F07-4AE7-9997-D50A2F675E42}" srcOrd="0" destOrd="0" parTransId="{48A0429F-C26D-428D-9D3C-E6E764B61758}" sibTransId="{FADB929D-2477-41F8-BFA7-1F040FE07ECC}"/>
    <dgm:cxn modelId="{FEE3A783-E480-4966-B966-F58CC9B92442}" type="presOf" srcId="{DCAD1312-E538-4E41-B385-463FFF999549}" destId="{2E0CC59C-989B-48AB-A1EB-EDB3058DEFA5}" srcOrd="0" destOrd="0" presId="urn:microsoft.com/office/officeart/2005/8/layout/hierarchy4"/>
    <dgm:cxn modelId="{4F00E72C-8AD9-4790-A7DF-3558451F0083}" type="presOf" srcId="{581AD1ED-9F07-4AE7-9997-D50A2F675E42}" destId="{E0E2331C-E2CE-428A-9ED5-51F406B66C7D}" srcOrd="0" destOrd="0" presId="urn:microsoft.com/office/officeart/2005/8/layout/hierarchy4"/>
    <dgm:cxn modelId="{91A8D40B-F0C6-433E-A93D-C28CA5B5B39A}" srcId="{6DDEE49E-7BCE-4181-AE6C-E9D218A13C7D}" destId="{F16E6F89-B126-4F8A-9035-01E708C17B8A}" srcOrd="0" destOrd="0" parTransId="{96CB3AA8-936F-4456-8876-D788076C2878}" sibTransId="{A958A8B5-89BB-42D1-B749-B76619A4E687}"/>
    <dgm:cxn modelId="{43AFFB32-089F-4138-B3E7-AD4D708EB8E7}" type="presOf" srcId="{4F6C86AF-6A48-42B0-B63C-6D396648E4E7}" destId="{5C2B9820-AD90-4E83-905A-28C7F2BB5608}" srcOrd="0" destOrd="0" presId="urn:microsoft.com/office/officeart/2005/8/layout/hierarchy4"/>
    <dgm:cxn modelId="{AF64DA9C-A3BA-4B01-9087-BAC8B7EEDEF5}" srcId="{DCAD1312-E538-4E41-B385-463FFF999549}" destId="{BBD46A7D-8C03-4771-9250-93F16FD9271F}" srcOrd="4" destOrd="0" parTransId="{54D1BC1C-EC33-4874-A78B-E1BE0C44E6DB}" sibTransId="{96830FC6-69EA-4CDB-AA6D-B01AF2EEF729}"/>
    <dgm:cxn modelId="{0527F52E-6BEC-4496-B8B5-E04419C6800A}" srcId="{DCAD1312-E538-4E41-B385-463FFF999549}" destId="{2A7FC307-616D-4D48-A820-1852FDDE48BE}" srcOrd="0" destOrd="0" parTransId="{D5922D04-60E1-4878-B2B7-17A40DB022D1}" sibTransId="{AD580D29-408F-445D-9F60-50CA03183FCF}"/>
    <dgm:cxn modelId="{3CC58B45-3C1C-40DE-A681-0E374BD68141}" type="presOf" srcId="{39C56689-9790-4C47-9BC2-4C031E354E2A}" destId="{FFAC3BAE-AE96-4867-A1F1-741822C8F822}" srcOrd="0" destOrd="0" presId="urn:microsoft.com/office/officeart/2005/8/layout/hierarchy4"/>
    <dgm:cxn modelId="{BC08F230-88E1-402D-8FA7-2473083E0960}" type="presOf" srcId="{ABA27201-36D3-4BD8-A538-953AF5D2E3EF}" destId="{BFA80509-662F-47F9-ACEB-9BD659078006}" srcOrd="0" destOrd="0" presId="urn:microsoft.com/office/officeart/2005/8/layout/hierarchy4"/>
    <dgm:cxn modelId="{E4B4E174-8182-4F30-A55B-D0A4518B9C09}" srcId="{8F6FDC07-25AB-47FD-B972-4460C92CF041}" destId="{ABA27201-36D3-4BD8-A538-953AF5D2E3EF}" srcOrd="0" destOrd="0" parTransId="{02F3D78E-9946-4C99-9767-676B0F9E4DBD}" sibTransId="{61539836-34CD-423D-A092-D768CDAAAF00}"/>
    <dgm:cxn modelId="{40BF2FDD-623B-42A6-95BB-E1B45186F635}" type="presOf" srcId="{8F6FDC07-25AB-47FD-B972-4460C92CF041}" destId="{4884222F-3331-4B9C-A8EB-58BDC87C0470}" srcOrd="0" destOrd="0" presId="urn:microsoft.com/office/officeart/2005/8/layout/hierarchy4"/>
    <dgm:cxn modelId="{C86DBA33-83BD-401D-98C0-0E81653DBA34}" type="presOf" srcId="{84A2A164-1EB4-445C-A05B-1023D2B9E9E1}" destId="{DB1349DC-BE5D-452D-96C9-B8FA7E6504C2}" srcOrd="0" destOrd="0" presId="urn:microsoft.com/office/officeart/2005/8/layout/hierarchy4"/>
    <dgm:cxn modelId="{6A39A183-FC3A-4ACC-81FC-DDEA6470D5A5}" srcId="{DCAD1312-E538-4E41-B385-463FFF999549}" destId="{BD34EA04-2FDC-40D1-8D96-A9F8ED7696EF}" srcOrd="3" destOrd="0" parTransId="{0C592F71-CBD0-4D5D-8FFB-B9D8C101EF92}" sibTransId="{1D0DC89A-9624-4ADF-AA75-1748935DC49E}"/>
    <dgm:cxn modelId="{DF21A79C-0BA0-4BE4-9295-68DFAC771178}" type="presOf" srcId="{6DDEE49E-7BCE-4181-AE6C-E9D218A13C7D}" destId="{D9928DF4-CC8E-4B6E-89E4-EEF2FA7CCDDF}" srcOrd="0" destOrd="0" presId="urn:microsoft.com/office/officeart/2005/8/layout/hierarchy4"/>
    <dgm:cxn modelId="{57EF8976-D177-4605-8880-12E2158B7586}" srcId="{0A7E85AE-D13E-4D46-A70C-488D2695F905}" destId="{DCAD1312-E538-4E41-B385-463FFF999549}" srcOrd="0" destOrd="0" parTransId="{9CCFF1EA-CC29-4316-89E1-B12629EC579D}" sibTransId="{E565013B-A228-44AC-8592-DD50FBD9CCD4}"/>
    <dgm:cxn modelId="{699C1039-B16F-4E13-99D4-ADA763902354}" type="presOf" srcId="{DA16345B-4DC5-495F-979E-88D9B69A25A1}" destId="{76A086A9-0438-4839-ADC4-52097DE65387}" srcOrd="0" destOrd="0" presId="urn:microsoft.com/office/officeart/2005/8/layout/hierarchy4"/>
    <dgm:cxn modelId="{88F47318-F88E-4F5D-8B38-95AD8429375C}" type="presOf" srcId="{3C30E3A3-8C59-450A-B90A-C15613D2407A}" destId="{CFBF86AB-CAA3-4A9F-8316-0F89FE11D73C}" srcOrd="0" destOrd="0" presId="urn:microsoft.com/office/officeart/2005/8/layout/hierarchy4"/>
    <dgm:cxn modelId="{53B65781-5A75-4183-A4A1-A8EE91D5CF81}" type="presOf" srcId="{BD34EA04-2FDC-40D1-8D96-A9F8ED7696EF}" destId="{ADE793E0-6F5D-4D1A-BD66-9BF1EC9287DE}" srcOrd="0" destOrd="0" presId="urn:microsoft.com/office/officeart/2005/8/layout/hierarchy4"/>
    <dgm:cxn modelId="{C057C0FA-D5FE-40AD-A590-89E513A1983E}" type="presOf" srcId="{BBD46A7D-8C03-4771-9250-93F16FD9271F}" destId="{31212348-402A-44C8-87E2-802A28956D4E}" srcOrd="0" destOrd="0" presId="urn:microsoft.com/office/officeart/2005/8/layout/hierarchy4"/>
    <dgm:cxn modelId="{EAF0540E-DC51-4F86-80BB-1E1F30839C3B}" type="presOf" srcId="{0A7E85AE-D13E-4D46-A70C-488D2695F905}" destId="{91A053F4-C7B1-4AAA-ABB1-65A8D0836A2C}" srcOrd="0" destOrd="0" presId="urn:microsoft.com/office/officeart/2005/8/layout/hierarchy4"/>
    <dgm:cxn modelId="{EB6C2608-CBFF-4C78-BA10-5B1D1079643C}" type="presParOf" srcId="{91A053F4-C7B1-4AAA-ABB1-65A8D0836A2C}" destId="{A2FCBE69-F7EF-4855-AD61-A757DABB501F}" srcOrd="0" destOrd="0" presId="urn:microsoft.com/office/officeart/2005/8/layout/hierarchy4"/>
    <dgm:cxn modelId="{B39F3EA8-81BE-451A-97BF-959E4E8E26E6}" type="presParOf" srcId="{A2FCBE69-F7EF-4855-AD61-A757DABB501F}" destId="{2E0CC59C-989B-48AB-A1EB-EDB3058DEFA5}" srcOrd="0" destOrd="0" presId="urn:microsoft.com/office/officeart/2005/8/layout/hierarchy4"/>
    <dgm:cxn modelId="{23CBBF69-72FA-476A-AAC7-3FBD77DDDBA0}" type="presParOf" srcId="{A2FCBE69-F7EF-4855-AD61-A757DABB501F}" destId="{A4FF644A-842B-4A44-A14B-756D49A06E01}" srcOrd="1" destOrd="0" presId="urn:microsoft.com/office/officeart/2005/8/layout/hierarchy4"/>
    <dgm:cxn modelId="{E508B4A6-F4E2-420C-A72A-D29971242AEF}" type="presParOf" srcId="{A2FCBE69-F7EF-4855-AD61-A757DABB501F}" destId="{223AC23E-3E98-4BF1-AEBE-77AC55FA8454}" srcOrd="2" destOrd="0" presId="urn:microsoft.com/office/officeart/2005/8/layout/hierarchy4"/>
    <dgm:cxn modelId="{A9026DE0-4AE3-483E-B199-2D3813B52400}" type="presParOf" srcId="{223AC23E-3E98-4BF1-AEBE-77AC55FA8454}" destId="{45B40516-227D-4DDE-806D-AA30E79C3481}" srcOrd="0" destOrd="0" presId="urn:microsoft.com/office/officeart/2005/8/layout/hierarchy4"/>
    <dgm:cxn modelId="{805679BF-DD9F-4F10-8308-09C069A2F9D6}" type="presParOf" srcId="{45B40516-227D-4DDE-806D-AA30E79C3481}" destId="{C411084C-1545-4C07-8543-9F92C4FFCC0E}" srcOrd="0" destOrd="0" presId="urn:microsoft.com/office/officeart/2005/8/layout/hierarchy4"/>
    <dgm:cxn modelId="{3495FBFB-1089-41F1-A60F-D9496AC9DF40}" type="presParOf" srcId="{45B40516-227D-4DDE-806D-AA30E79C3481}" destId="{9153DE1A-FE8A-4E55-8ED7-4D7D910984D6}" srcOrd="1" destOrd="0" presId="urn:microsoft.com/office/officeart/2005/8/layout/hierarchy4"/>
    <dgm:cxn modelId="{D3E574B4-07B4-4159-948E-B0CA3930C4C2}" type="presParOf" srcId="{45B40516-227D-4DDE-806D-AA30E79C3481}" destId="{1FF34FB1-690E-4577-B35C-F835A758AEE5}" srcOrd="2" destOrd="0" presId="urn:microsoft.com/office/officeart/2005/8/layout/hierarchy4"/>
    <dgm:cxn modelId="{6197478B-A0C1-4C90-9DEF-AB20E56D2EBF}" type="presParOf" srcId="{1FF34FB1-690E-4577-B35C-F835A758AEE5}" destId="{DA8AE4D0-AA15-4503-8CFF-F4B6379D9791}" srcOrd="0" destOrd="0" presId="urn:microsoft.com/office/officeart/2005/8/layout/hierarchy4"/>
    <dgm:cxn modelId="{B9106A1C-91A5-404D-9D6E-465946BA3DBC}" type="presParOf" srcId="{DA8AE4D0-AA15-4503-8CFF-F4B6379D9791}" destId="{EC3BE471-C219-424D-8599-2EE130BD1826}" srcOrd="0" destOrd="0" presId="urn:microsoft.com/office/officeart/2005/8/layout/hierarchy4"/>
    <dgm:cxn modelId="{1DEAE552-279F-4200-BEC9-CD672EC77D24}" type="presParOf" srcId="{DA8AE4D0-AA15-4503-8CFF-F4B6379D9791}" destId="{522393D8-3E6F-4847-B436-E2001C2B1FA0}" srcOrd="1" destOrd="0" presId="urn:microsoft.com/office/officeart/2005/8/layout/hierarchy4"/>
    <dgm:cxn modelId="{6A9285FD-CB8B-4FBE-B02C-EFC435A9F0B0}" type="presParOf" srcId="{DA8AE4D0-AA15-4503-8CFF-F4B6379D9791}" destId="{2330685B-A687-4C53-B7B8-D2F7C0F70880}" srcOrd="2" destOrd="0" presId="urn:microsoft.com/office/officeart/2005/8/layout/hierarchy4"/>
    <dgm:cxn modelId="{B003951F-9805-4F8C-B289-F3B54A0B47FD}" type="presParOf" srcId="{2330685B-A687-4C53-B7B8-D2F7C0F70880}" destId="{6E7A54F3-A738-4C3B-960B-C2EA6066313A}" srcOrd="0" destOrd="0" presId="urn:microsoft.com/office/officeart/2005/8/layout/hierarchy4"/>
    <dgm:cxn modelId="{9E489971-BE4E-47EA-9D2D-AFC50CB60171}" type="presParOf" srcId="{6E7A54F3-A738-4C3B-960B-C2EA6066313A}" destId="{DB1349DC-BE5D-452D-96C9-B8FA7E6504C2}" srcOrd="0" destOrd="0" presId="urn:microsoft.com/office/officeart/2005/8/layout/hierarchy4"/>
    <dgm:cxn modelId="{D003A643-321E-4701-BC1B-5BCD291D5117}" type="presParOf" srcId="{6E7A54F3-A738-4C3B-960B-C2EA6066313A}" destId="{5B6764EF-AC1F-461E-B92C-0237A42DD412}" srcOrd="1" destOrd="0" presId="urn:microsoft.com/office/officeart/2005/8/layout/hierarchy4"/>
    <dgm:cxn modelId="{ECC2F8E0-AB88-4700-8B27-F7916A6F5F78}" type="presParOf" srcId="{223AC23E-3E98-4BF1-AEBE-77AC55FA8454}" destId="{CC6B144C-CEA2-4FAE-AB65-8BDFF4AEAA48}" srcOrd="1" destOrd="0" presId="urn:microsoft.com/office/officeart/2005/8/layout/hierarchy4"/>
    <dgm:cxn modelId="{CF662D96-7706-4D1B-B91A-D181CDD830C7}" type="presParOf" srcId="{223AC23E-3E98-4BF1-AEBE-77AC55FA8454}" destId="{ECAE99DC-9703-4402-A22D-7641D8C160F3}" srcOrd="2" destOrd="0" presId="urn:microsoft.com/office/officeart/2005/8/layout/hierarchy4"/>
    <dgm:cxn modelId="{E8C8BBEA-F5C5-4C58-A153-30C1ECD2117D}" type="presParOf" srcId="{ECAE99DC-9703-4402-A22D-7641D8C160F3}" destId="{D9928DF4-CC8E-4B6E-89E4-EEF2FA7CCDDF}" srcOrd="0" destOrd="0" presId="urn:microsoft.com/office/officeart/2005/8/layout/hierarchy4"/>
    <dgm:cxn modelId="{7FE6AA6B-6AFD-4A32-ADFE-4F6FD5948BDE}" type="presParOf" srcId="{ECAE99DC-9703-4402-A22D-7641D8C160F3}" destId="{F3009F40-F0F1-4FD4-B0DF-9E102DAF87F7}" srcOrd="1" destOrd="0" presId="urn:microsoft.com/office/officeart/2005/8/layout/hierarchy4"/>
    <dgm:cxn modelId="{85EB26DF-3A40-4DD5-98F8-8F78B401DE87}" type="presParOf" srcId="{ECAE99DC-9703-4402-A22D-7641D8C160F3}" destId="{244124DE-36EA-4964-B948-2A69CD03E5A9}" srcOrd="2" destOrd="0" presId="urn:microsoft.com/office/officeart/2005/8/layout/hierarchy4"/>
    <dgm:cxn modelId="{872B4589-D7AA-4AAD-9DF2-8DC59C6AB4A7}" type="presParOf" srcId="{244124DE-36EA-4964-B948-2A69CD03E5A9}" destId="{7DD8E896-912D-4D87-993D-CECE0AB6A8B7}" srcOrd="0" destOrd="0" presId="urn:microsoft.com/office/officeart/2005/8/layout/hierarchy4"/>
    <dgm:cxn modelId="{419877EB-EB44-4A7B-9344-FC8914015EA5}" type="presParOf" srcId="{7DD8E896-912D-4D87-993D-CECE0AB6A8B7}" destId="{660153F7-FC8B-4122-999A-5BFDE945A094}" srcOrd="0" destOrd="0" presId="urn:microsoft.com/office/officeart/2005/8/layout/hierarchy4"/>
    <dgm:cxn modelId="{9BDA910C-C9B8-4CB0-B8D8-628268B58BB6}" type="presParOf" srcId="{7DD8E896-912D-4D87-993D-CECE0AB6A8B7}" destId="{9FB76E33-1EF1-4BD8-A000-148A3E3F2CFB}" srcOrd="1" destOrd="0" presId="urn:microsoft.com/office/officeart/2005/8/layout/hierarchy4"/>
    <dgm:cxn modelId="{4E31BDB3-81BB-4F6D-A5DF-A08986541A36}" type="presParOf" srcId="{7DD8E896-912D-4D87-993D-CECE0AB6A8B7}" destId="{8BF20E4B-262A-439C-A37D-096516CA0393}" srcOrd="2" destOrd="0" presId="urn:microsoft.com/office/officeart/2005/8/layout/hierarchy4"/>
    <dgm:cxn modelId="{5137128A-EEFB-4EB1-A89B-DEEBE07C7B10}" type="presParOf" srcId="{8BF20E4B-262A-439C-A37D-096516CA0393}" destId="{C7CE1628-C4AE-442E-8579-6472FFCCD496}" srcOrd="0" destOrd="0" presId="urn:microsoft.com/office/officeart/2005/8/layout/hierarchy4"/>
    <dgm:cxn modelId="{C09F9B44-9AA5-463F-B578-6894D5893BDB}" type="presParOf" srcId="{C7CE1628-C4AE-442E-8579-6472FFCCD496}" destId="{FFAC3BAE-AE96-4867-A1F1-741822C8F822}" srcOrd="0" destOrd="0" presId="urn:microsoft.com/office/officeart/2005/8/layout/hierarchy4"/>
    <dgm:cxn modelId="{8CA9C70A-65C1-4EEF-93E8-D087F56B9527}" type="presParOf" srcId="{C7CE1628-C4AE-442E-8579-6472FFCCD496}" destId="{F4FE2D19-C71B-42A2-A00F-17A2F4CA0716}" srcOrd="1" destOrd="0" presId="urn:microsoft.com/office/officeart/2005/8/layout/hierarchy4"/>
    <dgm:cxn modelId="{16E95589-CD89-490F-A7D3-72C7E13310E7}" type="presParOf" srcId="{223AC23E-3E98-4BF1-AEBE-77AC55FA8454}" destId="{54BF4C5A-1A90-488E-B64E-DB8F2DD21BB4}" srcOrd="3" destOrd="0" presId="urn:microsoft.com/office/officeart/2005/8/layout/hierarchy4"/>
    <dgm:cxn modelId="{1F097FA5-79D8-48F3-9370-2501C0A98543}" type="presParOf" srcId="{223AC23E-3E98-4BF1-AEBE-77AC55FA8454}" destId="{5B70C8D4-A839-4D32-AFC3-9E349AFF9700}" srcOrd="4" destOrd="0" presId="urn:microsoft.com/office/officeart/2005/8/layout/hierarchy4"/>
    <dgm:cxn modelId="{1F783CDF-54C0-4433-8FBF-9BF46EAB209B}" type="presParOf" srcId="{5B70C8D4-A839-4D32-AFC3-9E349AFF9700}" destId="{76A086A9-0438-4839-ADC4-52097DE65387}" srcOrd="0" destOrd="0" presId="urn:microsoft.com/office/officeart/2005/8/layout/hierarchy4"/>
    <dgm:cxn modelId="{5A577585-E70E-49C9-96F7-2A899D12EE4B}" type="presParOf" srcId="{5B70C8D4-A839-4D32-AFC3-9E349AFF9700}" destId="{A870A374-8553-4C50-A495-ECF489B804EB}" srcOrd="1" destOrd="0" presId="urn:microsoft.com/office/officeart/2005/8/layout/hierarchy4"/>
    <dgm:cxn modelId="{78086FE6-CD1B-40AB-AD53-C99FD3BDD987}" type="presParOf" srcId="{5B70C8D4-A839-4D32-AFC3-9E349AFF9700}" destId="{749C802C-E18D-4B32-9205-EA1DC1C3400D}" srcOrd="2" destOrd="0" presId="urn:microsoft.com/office/officeart/2005/8/layout/hierarchy4"/>
    <dgm:cxn modelId="{ADC3F6A8-3745-4C0A-9994-FD1561F68D52}" type="presParOf" srcId="{749C802C-E18D-4B32-9205-EA1DC1C3400D}" destId="{2F32E04C-57DE-4AF0-86BD-D5A6012B96CC}" srcOrd="0" destOrd="0" presId="urn:microsoft.com/office/officeart/2005/8/layout/hierarchy4"/>
    <dgm:cxn modelId="{382F1FD3-746A-4C9E-980B-A94F0404F8D0}" type="presParOf" srcId="{2F32E04C-57DE-4AF0-86BD-D5A6012B96CC}" destId="{CFBF86AB-CAA3-4A9F-8316-0F89FE11D73C}" srcOrd="0" destOrd="0" presId="urn:microsoft.com/office/officeart/2005/8/layout/hierarchy4"/>
    <dgm:cxn modelId="{3393EF4B-14E6-4EAC-9497-2902EDDB6773}" type="presParOf" srcId="{2F32E04C-57DE-4AF0-86BD-D5A6012B96CC}" destId="{A74E18BC-5810-4292-AA46-C395688D6369}" srcOrd="1" destOrd="0" presId="urn:microsoft.com/office/officeart/2005/8/layout/hierarchy4"/>
    <dgm:cxn modelId="{12B70EFF-E0AE-4048-B723-EA799E9D09FE}" type="presParOf" srcId="{2F32E04C-57DE-4AF0-86BD-D5A6012B96CC}" destId="{315E30EC-A10D-454B-977B-303892858BCC}" srcOrd="2" destOrd="0" presId="urn:microsoft.com/office/officeart/2005/8/layout/hierarchy4"/>
    <dgm:cxn modelId="{A73ADD61-EA28-41EC-B797-FDD529E3C41E}" type="presParOf" srcId="{315E30EC-A10D-454B-977B-303892858BCC}" destId="{2E596E6F-8157-4BFF-9FFA-D88180DFF65B}" srcOrd="0" destOrd="0" presId="urn:microsoft.com/office/officeart/2005/8/layout/hierarchy4"/>
    <dgm:cxn modelId="{21DF1C59-0FC7-4FAC-AF0D-6875402DB281}" type="presParOf" srcId="{2E596E6F-8157-4BFF-9FFA-D88180DFF65B}" destId="{E0E2331C-E2CE-428A-9ED5-51F406B66C7D}" srcOrd="0" destOrd="0" presId="urn:microsoft.com/office/officeart/2005/8/layout/hierarchy4"/>
    <dgm:cxn modelId="{D28D8CB2-1479-47B4-957F-61B71AE73E5F}" type="presParOf" srcId="{2E596E6F-8157-4BFF-9FFA-D88180DFF65B}" destId="{C6130CC7-5F30-4EB3-B01C-3D3AC8E00338}" srcOrd="1" destOrd="0" presId="urn:microsoft.com/office/officeart/2005/8/layout/hierarchy4"/>
    <dgm:cxn modelId="{49021FCB-0A4F-4C88-881F-58B0A8095669}" type="presParOf" srcId="{223AC23E-3E98-4BF1-AEBE-77AC55FA8454}" destId="{391C67B9-3FE4-48A6-8702-DBEE34B04ACB}" srcOrd="5" destOrd="0" presId="urn:microsoft.com/office/officeart/2005/8/layout/hierarchy4"/>
    <dgm:cxn modelId="{660D5D2D-CA40-4892-9374-2B2E1056E103}" type="presParOf" srcId="{223AC23E-3E98-4BF1-AEBE-77AC55FA8454}" destId="{883F9578-8768-410C-ADA1-F978D2C0F6A3}" srcOrd="6" destOrd="0" presId="urn:microsoft.com/office/officeart/2005/8/layout/hierarchy4"/>
    <dgm:cxn modelId="{AF695A56-BB31-44DC-BB1E-AC0A1161D0E8}" type="presParOf" srcId="{883F9578-8768-410C-ADA1-F978D2C0F6A3}" destId="{ADE793E0-6F5D-4D1A-BD66-9BF1EC9287DE}" srcOrd="0" destOrd="0" presId="urn:microsoft.com/office/officeart/2005/8/layout/hierarchy4"/>
    <dgm:cxn modelId="{BBE2A826-87B1-474B-9FE9-AE81BC772C89}" type="presParOf" srcId="{883F9578-8768-410C-ADA1-F978D2C0F6A3}" destId="{7EF37BC8-8460-448D-8EEE-02ADC859E5EE}" srcOrd="1" destOrd="0" presId="urn:microsoft.com/office/officeart/2005/8/layout/hierarchy4"/>
    <dgm:cxn modelId="{D9584144-DE62-49A0-A395-4DB8E60CBEAC}" type="presParOf" srcId="{883F9578-8768-410C-ADA1-F978D2C0F6A3}" destId="{1AA75651-11DA-414B-9D35-E78E692A9790}" srcOrd="2" destOrd="0" presId="urn:microsoft.com/office/officeart/2005/8/layout/hierarchy4"/>
    <dgm:cxn modelId="{E54991EA-5500-42E8-9E93-7F78043FBCAE}" type="presParOf" srcId="{1AA75651-11DA-414B-9D35-E78E692A9790}" destId="{6992D863-5EB5-46F1-AE10-52D7C4D59A73}" srcOrd="0" destOrd="0" presId="urn:microsoft.com/office/officeart/2005/8/layout/hierarchy4"/>
    <dgm:cxn modelId="{0FC7FE22-A0DE-4085-A578-23BB0137FFC4}" type="presParOf" srcId="{6992D863-5EB5-46F1-AE10-52D7C4D59A73}" destId="{4884222F-3331-4B9C-A8EB-58BDC87C0470}" srcOrd="0" destOrd="0" presId="urn:microsoft.com/office/officeart/2005/8/layout/hierarchy4"/>
    <dgm:cxn modelId="{AFEC204E-39B8-4E14-889E-FC4BD47C4AF1}" type="presParOf" srcId="{6992D863-5EB5-46F1-AE10-52D7C4D59A73}" destId="{45600577-BDB1-4BD9-88FE-3FA2FCDB8AE1}" srcOrd="1" destOrd="0" presId="urn:microsoft.com/office/officeart/2005/8/layout/hierarchy4"/>
    <dgm:cxn modelId="{883742AB-9EA0-4ED7-AE30-09D8DECEA64C}" type="presParOf" srcId="{6992D863-5EB5-46F1-AE10-52D7C4D59A73}" destId="{580F3900-367D-4A34-BD78-CF87599C9B59}" srcOrd="2" destOrd="0" presId="urn:microsoft.com/office/officeart/2005/8/layout/hierarchy4"/>
    <dgm:cxn modelId="{911A7A66-0785-48E9-960C-38C5386BB9FF}" type="presParOf" srcId="{580F3900-367D-4A34-BD78-CF87599C9B59}" destId="{AAC937EF-58D3-4A24-9747-5A2EB83B4E5B}" srcOrd="0" destOrd="0" presId="urn:microsoft.com/office/officeart/2005/8/layout/hierarchy4"/>
    <dgm:cxn modelId="{7B3688D0-E877-4BC6-933B-55AB28157A17}" type="presParOf" srcId="{AAC937EF-58D3-4A24-9747-5A2EB83B4E5B}" destId="{BFA80509-662F-47F9-ACEB-9BD659078006}" srcOrd="0" destOrd="0" presId="urn:microsoft.com/office/officeart/2005/8/layout/hierarchy4"/>
    <dgm:cxn modelId="{06E30ECC-6A9E-4AB8-9FCF-E77D41B013DE}" type="presParOf" srcId="{AAC937EF-58D3-4A24-9747-5A2EB83B4E5B}" destId="{8B14F875-E48B-4BAB-81AF-D908C1546EB7}" srcOrd="1" destOrd="0" presId="urn:microsoft.com/office/officeart/2005/8/layout/hierarchy4"/>
    <dgm:cxn modelId="{05296DA0-D520-44E7-B259-811D78E9F28C}" type="presParOf" srcId="{223AC23E-3E98-4BF1-AEBE-77AC55FA8454}" destId="{EB44736D-23B8-4014-8114-7A9DAFAE21A9}" srcOrd="7" destOrd="0" presId="urn:microsoft.com/office/officeart/2005/8/layout/hierarchy4"/>
    <dgm:cxn modelId="{493822E7-D9A7-4AEB-B1AB-3772C5F411BE}" type="presParOf" srcId="{223AC23E-3E98-4BF1-AEBE-77AC55FA8454}" destId="{EE0C74B8-8CF2-4116-BDD9-A206FB8C13F2}" srcOrd="8" destOrd="0" presId="urn:microsoft.com/office/officeart/2005/8/layout/hierarchy4"/>
    <dgm:cxn modelId="{4AA17F67-22A6-4CBE-BC3C-603BD17AB2AD}" type="presParOf" srcId="{EE0C74B8-8CF2-4116-BDD9-A206FB8C13F2}" destId="{31212348-402A-44C8-87E2-802A28956D4E}" srcOrd="0" destOrd="0" presId="urn:microsoft.com/office/officeart/2005/8/layout/hierarchy4"/>
    <dgm:cxn modelId="{23C2B158-9C92-4AFA-B5B4-2696B4E91F26}" type="presParOf" srcId="{EE0C74B8-8CF2-4116-BDD9-A206FB8C13F2}" destId="{9AE6C246-EB0B-4A8B-8EF4-14135F66C86F}" srcOrd="1" destOrd="0" presId="urn:microsoft.com/office/officeart/2005/8/layout/hierarchy4"/>
    <dgm:cxn modelId="{CAE941ED-A5B2-4C98-9E37-365B91459B1F}" type="presParOf" srcId="{EE0C74B8-8CF2-4116-BDD9-A206FB8C13F2}" destId="{7326ED78-4D33-4F5D-8FE6-89ACA028F296}" srcOrd="2" destOrd="0" presId="urn:microsoft.com/office/officeart/2005/8/layout/hierarchy4"/>
    <dgm:cxn modelId="{DF372AF8-EB66-415D-AD66-569DC6777301}" type="presParOf" srcId="{7326ED78-4D33-4F5D-8FE6-89ACA028F296}" destId="{54A6DE3F-DC73-4B2D-9458-62747B20FC6B}" srcOrd="0" destOrd="0" presId="urn:microsoft.com/office/officeart/2005/8/layout/hierarchy4"/>
    <dgm:cxn modelId="{9A66899F-AA88-432E-BF3B-050CE7D1AFB6}" type="presParOf" srcId="{54A6DE3F-DC73-4B2D-9458-62747B20FC6B}" destId="{5C2B9820-AD90-4E83-905A-28C7F2BB5608}" srcOrd="0" destOrd="0" presId="urn:microsoft.com/office/officeart/2005/8/layout/hierarchy4"/>
    <dgm:cxn modelId="{A5428D3B-F406-4DB4-A67B-B1EE474E2D2B}" type="presParOf" srcId="{54A6DE3F-DC73-4B2D-9458-62747B20FC6B}" destId="{A94747AA-0040-41A6-A91A-01D29253DA7E}" srcOrd="1" destOrd="0" presId="urn:microsoft.com/office/officeart/2005/8/layout/hierarchy4"/>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A7E85AE-D13E-4D46-A70C-488D2695F905}" type="doc">
      <dgm:prSet loTypeId="urn:microsoft.com/office/officeart/2005/8/layout/hierarchy4" loCatId="list" qsTypeId="urn:microsoft.com/office/officeart/2005/8/quickstyle/simple1" qsCatId="simple" csTypeId="urn:microsoft.com/office/officeart/2005/8/colors/accent1_2" csCatId="accent1" phldr="1"/>
      <dgm:spPr/>
      <dgm:t>
        <a:bodyPr/>
        <a:lstStyle/>
        <a:p>
          <a:endParaRPr lang="en-US"/>
        </a:p>
      </dgm:t>
    </dgm:pt>
    <dgm:pt modelId="{6DDEE49E-7BCE-4181-AE6C-E9D218A13C7D}">
      <dgm:prSet phldrT="[Text]" custT="1"/>
      <dgm:spPr>
        <a:solidFill>
          <a:srgbClr val="7030A0"/>
        </a:solidFill>
      </dgm:spPr>
      <dgm:t>
        <a:bodyPr/>
        <a:lstStyle/>
        <a:p>
          <a:r>
            <a:rPr lang="en-US" sz="1000" dirty="0" smtClean="0"/>
            <a:t>*Jennifer Meyerowitz</a:t>
          </a:r>
        </a:p>
        <a:p>
          <a:r>
            <a:rPr lang="en-US" sz="1000" b="1" i="1" dirty="0" smtClean="0"/>
            <a:t>Term ends Dec 31, 2024</a:t>
          </a:r>
          <a:endParaRPr lang="en-US" sz="1000" b="0" dirty="0" smtClean="0"/>
        </a:p>
      </dgm:t>
    </dgm:pt>
    <dgm:pt modelId="{CB7F227F-BCF7-455C-A9FA-EAEB2F5F46B0}" type="parTrans" cxnId="{A4EA8182-B480-4BAA-843F-B3C8247A6FDC}">
      <dgm:prSet/>
      <dgm:spPr/>
      <dgm:t>
        <a:bodyPr/>
        <a:lstStyle/>
        <a:p>
          <a:endParaRPr lang="en-US"/>
        </a:p>
      </dgm:t>
    </dgm:pt>
    <dgm:pt modelId="{92EB15BC-3133-4006-80AC-5CE8ABADA1EF}" type="sibTrans" cxnId="{A4EA8182-B480-4BAA-843F-B3C8247A6FDC}">
      <dgm:prSet/>
      <dgm:spPr/>
      <dgm:t>
        <a:bodyPr/>
        <a:lstStyle/>
        <a:p>
          <a:endParaRPr lang="en-US"/>
        </a:p>
      </dgm:t>
    </dgm:pt>
    <dgm:pt modelId="{DCAD1312-E538-4E41-B385-463FFF999549}">
      <dgm:prSet phldrT="[Text]" custT="1"/>
      <dgm:spPr>
        <a:solidFill>
          <a:srgbClr val="7030A0"/>
        </a:solidFill>
      </dgm:spPr>
      <dgm:t>
        <a:bodyPr/>
        <a:lstStyle/>
        <a:p>
          <a:r>
            <a:rPr lang="en-US" sz="1800" dirty="0" smtClean="0"/>
            <a:t>Advisory Council (*non-voting, maximum 8 )</a:t>
          </a:r>
          <a:endParaRPr lang="en-US" sz="1800" b="0" dirty="0" smtClean="0"/>
        </a:p>
      </dgm:t>
    </dgm:pt>
    <dgm:pt modelId="{9CCFF1EA-CC29-4316-89E1-B12629EC579D}" type="parTrans" cxnId="{57EF8976-D177-4605-8880-12E2158B7586}">
      <dgm:prSet/>
      <dgm:spPr/>
      <dgm:t>
        <a:bodyPr/>
        <a:lstStyle/>
        <a:p>
          <a:endParaRPr lang="en-US"/>
        </a:p>
      </dgm:t>
    </dgm:pt>
    <dgm:pt modelId="{E565013B-A228-44AC-8592-DD50FBD9CCD4}" type="sibTrans" cxnId="{57EF8976-D177-4605-8880-12E2158B7586}">
      <dgm:prSet/>
      <dgm:spPr/>
      <dgm:t>
        <a:bodyPr/>
        <a:lstStyle/>
        <a:p>
          <a:endParaRPr lang="en-US"/>
        </a:p>
      </dgm:t>
    </dgm:pt>
    <dgm:pt modelId="{2A7FC307-616D-4D48-A820-1852FDDE48BE}">
      <dgm:prSet phldrT="[Text]" custT="1"/>
      <dgm:spPr>
        <a:solidFill>
          <a:srgbClr val="7030A0"/>
        </a:solidFill>
      </dgm:spPr>
      <dgm:t>
        <a:bodyPr/>
        <a:lstStyle/>
        <a:p>
          <a:r>
            <a:rPr lang="en-US" sz="1000" dirty="0" smtClean="0"/>
            <a:t>*Nancy Valentine</a:t>
          </a:r>
        </a:p>
        <a:p>
          <a:r>
            <a:rPr lang="en-US" sz="1000" b="1" i="1" dirty="0" smtClean="0"/>
            <a:t>Term ends Dec 31, 2024</a:t>
          </a:r>
          <a:endParaRPr lang="en-US" sz="1000" b="0" dirty="0" smtClean="0"/>
        </a:p>
      </dgm:t>
    </dgm:pt>
    <dgm:pt modelId="{D5922D04-60E1-4878-B2B7-17A40DB022D1}" type="parTrans" cxnId="{0527F52E-6BEC-4496-B8B5-E04419C6800A}">
      <dgm:prSet/>
      <dgm:spPr/>
      <dgm:t>
        <a:bodyPr/>
        <a:lstStyle/>
        <a:p>
          <a:endParaRPr lang="en-US"/>
        </a:p>
      </dgm:t>
    </dgm:pt>
    <dgm:pt modelId="{AD580D29-408F-445D-9F60-50CA03183FCF}" type="sibTrans" cxnId="{0527F52E-6BEC-4496-B8B5-E04419C6800A}">
      <dgm:prSet/>
      <dgm:spPr/>
      <dgm:t>
        <a:bodyPr/>
        <a:lstStyle/>
        <a:p>
          <a:endParaRPr lang="en-US"/>
        </a:p>
      </dgm:t>
    </dgm:pt>
    <dgm:pt modelId="{1F3ABC1E-1CB7-4262-9AB5-E606300AD204}">
      <dgm:prSet phldrT="[Text]" custT="1"/>
      <dgm:spPr>
        <a:solidFill>
          <a:srgbClr val="7030A0"/>
        </a:solidFill>
      </dgm:spPr>
      <dgm:t>
        <a:bodyPr/>
        <a:lstStyle/>
        <a:p>
          <a:r>
            <a:rPr lang="en-US" sz="1000" dirty="0" smtClean="0"/>
            <a:t>Jennifer Kimble-MacGreevey</a:t>
          </a:r>
        </a:p>
        <a:p>
          <a:r>
            <a:rPr lang="en-US" sz="1000" b="1" i="1" dirty="0" smtClean="0"/>
            <a:t>Term ends Dec 31, 2026</a:t>
          </a:r>
          <a:endParaRPr lang="en-US" sz="1000" b="0" dirty="0" smtClean="0"/>
        </a:p>
      </dgm:t>
    </dgm:pt>
    <dgm:pt modelId="{70A5B9E8-07E1-4F45-9044-F875073787F5}" type="parTrans" cxnId="{CFB9BD5C-7B21-4A2D-992D-7ABF6F8A86E5}">
      <dgm:prSet/>
      <dgm:spPr/>
      <dgm:t>
        <a:bodyPr/>
        <a:lstStyle/>
        <a:p>
          <a:endParaRPr lang="en-US"/>
        </a:p>
      </dgm:t>
    </dgm:pt>
    <dgm:pt modelId="{243811CA-D26D-4874-AC2A-B46FCCAD6DDA}" type="sibTrans" cxnId="{CFB9BD5C-7B21-4A2D-992D-7ABF6F8A86E5}">
      <dgm:prSet/>
      <dgm:spPr/>
      <dgm:t>
        <a:bodyPr/>
        <a:lstStyle/>
        <a:p>
          <a:endParaRPr lang="en-US"/>
        </a:p>
      </dgm:t>
    </dgm:pt>
    <dgm:pt modelId="{F16E6F89-B126-4F8A-9035-01E708C17B8A}">
      <dgm:prSet phldrT="[Text]" custT="1"/>
      <dgm:spPr>
        <a:solidFill>
          <a:srgbClr val="7030A0"/>
        </a:solidFill>
      </dgm:spPr>
      <dgm:t>
        <a:bodyPr/>
        <a:lstStyle/>
        <a:p>
          <a:r>
            <a:rPr lang="en-US" sz="1000" dirty="0" smtClean="0"/>
            <a:t>Hon. Lori Vaughn</a:t>
          </a:r>
        </a:p>
        <a:p>
          <a:r>
            <a:rPr lang="en-US" sz="1000" b="1" i="1" dirty="0" smtClean="0"/>
            <a:t>Term ends Dec 31, 2026</a:t>
          </a:r>
          <a:endParaRPr lang="en-US" sz="1000" b="0" dirty="0" smtClean="0"/>
        </a:p>
      </dgm:t>
    </dgm:pt>
    <dgm:pt modelId="{96CB3AA8-936F-4456-8876-D788076C2878}" type="parTrans" cxnId="{91A8D40B-F0C6-433E-A93D-C28CA5B5B39A}">
      <dgm:prSet/>
      <dgm:spPr/>
      <dgm:t>
        <a:bodyPr/>
        <a:lstStyle/>
        <a:p>
          <a:endParaRPr lang="en-US"/>
        </a:p>
      </dgm:t>
    </dgm:pt>
    <dgm:pt modelId="{A958A8B5-89BB-42D1-B749-B76619A4E687}" type="sibTrans" cxnId="{91A8D40B-F0C6-433E-A93D-C28CA5B5B39A}">
      <dgm:prSet/>
      <dgm:spPr/>
      <dgm:t>
        <a:bodyPr/>
        <a:lstStyle/>
        <a:p>
          <a:endParaRPr lang="en-US"/>
        </a:p>
      </dgm:t>
    </dgm:pt>
    <dgm:pt modelId="{BBD46A7D-8C03-4771-9250-93F16FD9271F}">
      <dgm:prSet custT="1"/>
      <dgm:spPr>
        <a:solidFill>
          <a:srgbClr val="7030A0"/>
        </a:solidFill>
      </dgm:spPr>
      <dgm:t>
        <a:bodyPr/>
        <a:lstStyle/>
        <a:p>
          <a:r>
            <a:rPr lang="en-US" sz="1000" dirty="0" smtClean="0"/>
            <a:t>Leslie Berkoff</a:t>
          </a:r>
        </a:p>
        <a:p>
          <a:r>
            <a:rPr lang="en-US" sz="1000" b="1" i="1" dirty="0" smtClean="0"/>
            <a:t>Term ends Dec 31, 2026</a:t>
          </a:r>
          <a:endParaRPr lang="en-US" sz="1000" b="0" dirty="0" smtClean="0"/>
        </a:p>
      </dgm:t>
    </dgm:pt>
    <dgm:pt modelId="{54D1BC1C-EC33-4874-A78B-E1BE0C44E6DB}" type="parTrans" cxnId="{AF64DA9C-A3BA-4B01-9087-BAC8B7EEDEF5}">
      <dgm:prSet/>
      <dgm:spPr/>
      <dgm:t>
        <a:bodyPr/>
        <a:lstStyle/>
        <a:p>
          <a:endParaRPr lang="en-US"/>
        </a:p>
      </dgm:t>
    </dgm:pt>
    <dgm:pt modelId="{96830FC6-69EA-4CDB-AA6D-B01AF2EEF729}" type="sibTrans" cxnId="{AF64DA9C-A3BA-4B01-9087-BAC8B7EEDEF5}">
      <dgm:prSet/>
      <dgm:spPr/>
      <dgm:t>
        <a:bodyPr/>
        <a:lstStyle/>
        <a:p>
          <a:endParaRPr lang="en-US"/>
        </a:p>
      </dgm:t>
    </dgm:pt>
    <dgm:pt modelId="{DA16345B-4DC5-495F-979E-88D9B69A25A1}">
      <dgm:prSet phldrT="[Text]" custT="1"/>
      <dgm:spPr>
        <a:solidFill>
          <a:srgbClr val="7030A0"/>
        </a:solidFill>
      </dgm:spPr>
      <dgm:t>
        <a:bodyPr/>
        <a:lstStyle/>
        <a:p>
          <a:r>
            <a:rPr lang="en-US" sz="1000" dirty="0" smtClean="0"/>
            <a:t>* Aruni Weerasekera </a:t>
          </a:r>
        </a:p>
        <a:p>
          <a:r>
            <a:rPr lang="en-US" sz="1000" b="1" i="1" dirty="0" smtClean="0"/>
            <a:t>Term ends Dec 31, 2024</a:t>
          </a:r>
        </a:p>
      </dgm:t>
    </dgm:pt>
    <dgm:pt modelId="{87A2B0A9-DA17-4A37-AA8E-D85777EC0CF8}" type="parTrans" cxnId="{77EF2916-499B-4F3A-BFDF-9141350AC548}">
      <dgm:prSet/>
      <dgm:spPr/>
      <dgm:t>
        <a:bodyPr/>
        <a:lstStyle/>
        <a:p>
          <a:endParaRPr lang="en-US"/>
        </a:p>
      </dgm:t>
    </dgm:pt>
    <dgm:pt modelId="{90E00F87-250E-49F3-9D17-A5A8B4ED5A8C}" type="sibTrans" cxnId="{77EF2916-499B-4F3A-BFDF-9141350AC548}">
      <dgm:prSet/>
      <dgm:spPr/>
      <dgm:t>
        <a:bodyPr/>
        <a:lstStyle/>
        <a:p>
          <a:endParaRPr lang="en-US"/>
        </a:p>
      </dgm:t>
    </dgm:pt>
    <dgm:pt modelId="{BD34EA04-2FDC-40D1-8D96-A9F8ED7696EF}">
      <dgm:prSet phldrT="[Text]" custT="1"/>
      <dgm:spPr>
        <a:solidFill>
          <a:srgbClr val="7030A0"/>
        </a:solidFill>
      </dgm:spPr>
      <dgm:t>
        <a:bodyPr/>
        <a:lstStyle/>
        <a:p>
          <a:r>
            <a:rPr lang="en-US" sz="1000" i="1" dirty="0" smtClean="0"/>
            <a:t>*Tinamarie Feil</a:t>
          </a:r>
        </a:p>
        <a:p>
          <a:r>
            <a:rPr lang="en-US" sz="1000" b="1" i="1" dirty="0" smtClean="0"/>
            <a:t>Term ends Dec 31, 2025</a:t>
          </a:r>
        </a:p>
      </dgm:t>
    </dgm:pt>
    <dgm:pt modelId="{0C592F71-CBD0-4D5D-8FFB-B9D8C101EF92}" type="parTrans" cxnId="{6A39A183-FC3A-4ACC-81FC-DDEA6470D5A5}">
      <dgm:prSet/>
      <dgm:spPr/>
      <dgm:t>
        <a:bodyPr/>
        <a:lstStyle/>
        <a:p>
          <a:endParaRPr lang="en-US"/>
        </a:p>
      </dgm:t>
    </dgm:pt>
    <dgm:pt modelId="{1D0DC89A-9624-4ADF-AA75-1748935DC49E}" type="sibTrans" cxnId="{6A39A183-FC3A-4ACC-81FC-DDEA6470D5A5}">
      <dgm:prSet/>
      <dgm:spPr/>
      <dgm:t>
        <a:bodyPr/>
        <a:lstStyle/>
        <a:p>
          <a:endParaRPr lang="en-US"/>
        </a:p>
      </dgm:t>
    </dgm:pt>
    <dgm:pt modelId="{2FFDC69B-82AF-41E1-A7BF-C99BC7937187}">
      <dgm:prSet custT="1"/>
      <dgm:spPr>
        <a:solidFill>
          <a:srgbClr val="7030A0"/>
        </a:solidFill>
      </dgm:spPr>
      <dgm:t>
        <a:bodyPr/>
        <a:lstStyle/>
        <a:p>
          <a:endParaRPr lang="en-US" sz="1000" dirty="0"/>
        </a:p>
      </dgm:t>
    </dgm:pt>
    <dgm:pt modelId="{20B7F176-B812-4674-A10F-08C39E0CB559}" type="parTrans" cxnId="{7EE115E8-6D6F-4C66-BA2D-E7224B64D9CE}">
      <dgm:prSet/>
      <dgm:spPr/>
      <dgm:t>
        <a:bodyPr/>
        <a:lstStyle/>
        <a:p>
          <a:endParaRPr lang="en-US"/>
        </a:p>
      </dgm:t>
    </dgm:pt>
    <dgm:pt modelId="{AD280CC3-06ED-497D-AC54-3A37C5E5050B}" type="sibTrans" cxnId="{7EE115E8-6D6F-4C66-BA2D-E7224B64D9CE}">
      <dgm:prSet/>
      <dgm:spPr/>
      <dgm:t>
        <a:bodyPr/>
        <a:lstStyle/>
        <a:p>
          <a:endParaRPr lang="en-US"/>
        </a:p>
      </dgm:t>
    </dgm:pt>
    <dgm:pt modelId="{91A053F4-C7B1-4AAA-ABB1-65A8D0836A2C}" type="pres">
      <dgm:prSet presAssocID="{0A7E85AE-D13E-4D46-A70C-488D2695F905}" presName="Name0" presStyleCnt="0">
        <dgm:presLayoutVars>
          <dgm:chPref val="1"/>
          <dgm:dir/>
          <dgm:animOne val="branch"/>
          <dgm:animLvl val="lvl"/>
          <dgm:resizeHandles/>
        </dgm:presLayoutVars>
      </dgm:prSet>
      <dgm:spPr/>
      <dgm:t>
        <a:bodyPr/>
        <a:lstStyle/>
        <a:p>
          <a:endParaRPr lang="en-US"/>
        </a:p>
      </dgm:t>
    </dgm:pt>
    <dgm:pt modelId="{A2FCBE69-F7EF-4855-AD61-A757DABB501F}" type="pres">
      <dgm:prSet presAssocID="{DCAD1312-E538-4E41-B385-463FFF999549}" presName="vertOne" presStyleCnt="0"/>
      <dgm:spPr/>
    </dgm:pt>
    <dgm:pt modelId="{2E0CC59C-989B-48AB-A1EB-EDB3058DEFA5}" type="pres">
      <dgm:prSet presAssocID="{DCAD1312-E538-4E41-B385-463FFF999549}" presName="txOne" presStyleLbl="node0" presStyleIdx="0" presStyleCnt="1" custScaleY="29910">
        <dgm:presLayoutVars>
          <dgm:chPref val="3"/>
        </dgm:presLayoutVars>
      </dgm:prSet>
      <dgm:spPr/>
      <dgm:t>
        <a:bodyPr/>
        <a:lstStyle/>
        <a:p>
          <a:endParaRPr lang="en-US"/>
        </a:p>
      </dgm:t>
    </dgm:pt>
    <dgm:pt modelId="{A4FF644A-842B-4A44-A14B-756D49A06E01}" type="pres">
      <dgm:prSet presAssocID="{DCAD1312-E538-4E41-B385-463FFF999549}" presName="parTransOne" presStyleCnt="0"/>
      <dgm:spPr/>
    </dgm:pt>
    <dgm:pt modelId="{223AC23E-3E98-4BF1-AEBE-77AC55FA8454}" type="pres">
      <dgm:prSet presAssocID="{DCAD1312-E538-4E41-B385-463FFF999549}" presName="horzOne" presStyleCnt="0"/>
      <dgm:spPr/>
    </dgm:pt>
    <dgm:pt modelId="{45B40516-227D-4DDE-806D-AA30E79C3481}" type="pres">
      <dgm:prSet presAssocID="{2A7FC307-616D-4D48-A820-1852FDDE48BE}" presName="vertTwo" presStyleCnt="0"/>
      <dgm:spPr/>
    </dgm:pt>
    <dgm:pt modelId="{C411084C-1545-4C07-8543-9F92C4FFCC0E}" type="pres">
      <dgm:prSet presAssocID="{2A7FC307-616D-4D48-A820-1852FDDE48BE}" presName="txTwo" presStyleLbl="node2" presStyleIdx="0" presStyleCnt="4">
        <dgm:presLayoutVars>
          <dgm:chPref val="3"/>
        </dgm:presLayoutVars>
      </dgm:prSet>
      <dgm:spPr/>
      <dgm:t>
        <a:bodyPr/>
        <a:lstStyle/>
        <a:p>
          <a:endParaRPr lang="en-US"/>
        </a:p>
      </dgm:t>
    </dgm:pt>
    <dgm:pt modelId="{9153DE1A-FE8A-4E55-8ED7-4D7D910984D6}" type="pres">
      <dgm:prSet presAssocID="{2A7FC307-616D-4D48-A820-1852FDDE48BE}" presName="parTransTwo" presStyleCnt="0"/>
      <dgm:spPr/>
    </dgm:pt>
    <dgm:pt modelId="{1FF34FB1-690E-4577-B35C-F835A758AEE5}" type="pres">
      <dgm:prSet presAssocID="{2A7FC307-616D-4D48-A820-1852FDDE48BE}" presName="horzTwo" presStyleCnt="0"/>
      <dgm:spPr/>
    </dgm:pt>
    <dgm:pt modelId="{C46415E0-02F5-4580-A89F-7F6538F14E8F}" type="pres">
      <dgm:prSet presAssocID="{BBD46A7D-8C03-4771-9250-93F16FD9271F}" presName="vertThree" presStyleCnt="0"/>
      <dgm:spPr/>
    </dgm:pt>
    <dgm:pt modelId="{74A8D1D4-D49F-45E0-B5A0-8A727C86D9A4}" type="pres">
      <dgm:prSet presAssocID="{BBD46A7D-8C03-4771-9250-93F16FD9271F}" presName="txThree" presStyleLbl="node3" presStyleIdx="0" presStyleCnt="4">
        <dgm:presLayoutVars>
          <dgm:chPref val="3"/>
        </dgm:presLayoutVars>
      </dgm:prSet>
      <dgm:spPr/>
      <dgm:t>
        <a:bodyPr/>
        <a:lstStyle/>
        <a:p>
          <a:endParaRPr lang="en-US"/>
        </a:p>
      </dgm:t>
    </dgm:pt>
    <dgm:pt modelId="{D6FACF42-76B1-477A-96DA-E45B8B21E60C}" type="pres">
      <dgm:prSet presAssocID="{BBD46A7D-8C03-4771-9250-93F16FD9271F}" presName="horzThree" presStyleCnt="0"/>
      <dgm:spPr/>
    </dgm:pt>
    <dgm:pt modelId="{CC6B144C-CEA2-4FAE-AB65-8BDFF4AEAA48}" type="pres">
      <dgm:prSet presAssocID="{AD580D29-408F-445D-9F60-50CA03183FCF}" presName="sibSpaceTwo" presStyleCnt="0"/>
      <dgm:spPr/>
    </dgm:pt>
    <dgm:pt modelId="{ECAE99DC-9703-4402-A22D-7641D8C160F3}" type="pres">
      <dgm:prSet presAssocID="{6DDEE49E-7BCE-4181-AE6C-E9D218A13C7D}" presName="vertTwo" presStyleCnt="0"/>
      <dgm:spPr/>
    </dgm:pt>
    <dgm:pt modelId="{D9928DF4-CC8E-4B6E-89E4-EEF2FA7CCDDF}" type="pres">
      <dgm:prSet presAssocID="{6DDEE49E-7BCE-4181-AE6C-E9D218A13C7D}" presName="txTwo" presStyleLbl="node2" presStyleIdx="1" presStyleCnt="4">
        <dgm:presLayoutVars>
          <dgm:chPref val="3"/>
        </dgm:presLayoutVars>
      </dgm:prSet>
      <dgm:spPr/>
      <dgm:t>
        <a:bodyPr/>
        <a:lstStyle/>
        <a:p>
          <a:endParaRPr lang="en-US"/>
        </a:p>
      </dgm:t>
    </dgm:pt>
    <dgm:pt modelId="{F3009F40-F0F1-4FD4-B0DF-9E102DAF87F7}" type="pres">
      <dgm:prSet presAssocID="{6DDEE49E-7BCE-4181-AE6C-E9D218A13C7D}" presName="parTransTwo" presStyleCnt="0"/>
      <dgm:spPr/>
    </dgm:pt>
    <dgm:pt modelId="{244124DE-36EA-4964-B948-2A69CD03E5A9}" type="pres">
      <dgm:prSet presAssocID="{6DDEE49E-7BCE-4181-AE6C-E9D218A13C7D}" presName="horzTwo" presStyleCnt="0"/>
      <dgm:spPr/>
    </dgm:pt>
    <dgm:pt modelId="{7DD8E896-912D-4D87-993D-CECE0AB6A8B7}" type="pres">
      <dgm:prSet presAssocID="{F16E6F89-B126-4F8A-9035-01E708C17B8A}" presName="vertThree" presStyleCnt="0"/>
      <dgm:spPr/>
    </dgm:pt>
    <dgm:pt modelId="{660153F7-FC8B-4122-999A-5BFDE945A094}" type="pres">
      <dgm:prSet presAssocID="{F16E6F89-B126-4F8A-9035-01E708C17B8A}" presName="txThree" presStyleLbl="node3" presStyleIdx="1" presStyleCnt="4">
        <dgm:presLayoutVars>
          <dgm:chPref val="3"/>
        </dgm:presLayoutVars>
      </dgm:prSet>
      <dgm:spPr/>
      <dgm:t>
        <a:bodyPr/>
        <a:lstStyle/>
        <a:p>
          <a:endParaRPr lang="en-US"/>
        </a:p>
      </dgm:t>
    </dgm:pt>
    <dgm:pt modelId="{8BF20E4B-262A-439C-A37D-096516CA0393}" type="pres">
      <dgm:prSet presAssocID="{F16E6F89-B126-4F8A-9035-01E708C17B8A}" presName="horzThree" presStyleCnt="0"/>
      <dgm:spPr/>
    </dgm:pt>
    <dgm:pt modelId="{54BF4C5A-1A90-488E-B64E-DB8F2DD21BB4}" type="pres">
      <dgm:prSet presAssocID="{92EB15BC-3133-4006-80AC-5CE8ABADA1EF}" presName="sibSpaceTwo" presStyleCnt="0"/>
      <dgm:spPr/>
    </dgm:pt>
    <dgm:pt modelId="{5B70C8D4-A839-4D32-AFC3-9E349AFF9700}" type="pres">
      <dgm:prSet presAssocID="{DA16345B-4DC5-495F-979E-88D9B69A25A1}" presName="vertTwo" presStyleCnt="0"/>
      <dgm:spPr/>
    </dgm:pt>
    <dgm:pt modelId="{76A086A9-0438-4839-ADC4-52097DE65387}" type="pres">
      <dgm:prSet presAssocID="{DA16345B-4DC5-495F-979E-88D9B69A25A1}" presName="txTwo" presStyleLbl="node2" presStyleIdx="2" presStyleCnt="4">
        <dgm:presLayoutVars>
          <dgm:chPref val="3"/>
        </dgm:presLayoutVars>
      </dgm:prSet>
      <dgm:spPr/>
      <dgm:t>
        <a:bodyPr/>
        <a:lstStyle/>
        <a:p>
          <a:endParaRPr lang="en-US"/>
        </a:p>
      </dgm:t>
    </dgm:pt>
    <dgm:pt modelId="{A870A374-8553-4C50-A495-ECF489B804EB}" type="pres">
      <dgm:prSet presAssocID="{DA16345B-4DC5-495F-979E-88D9B69A25A1}" presName="parTransTwo" presStyleCnt="0"/>
      <dgm:spPr/>
    </dgm:pt>
    <dgm:pt modelId="{749C802C-E18D-4B32-9205-EA1DC1C3400D}" type="pres">
      <dgm:prSet presAssocID="{DA16345B-4DC5-495F-979E-88D9B69A25A1}" presName="horzTwo" presStyleCnt="0"/>
      <dgm:spPr/>
    </dgm:pt>
    <dgm:pt modelId="{DA8AE4D0-AA15-4503-8CFF-F4B6379D9791}" type="pres">
      <dgm:prSet presAssocID="{1F3ABC1E-1CB7-4262-9AB5-E606300AD204}" presName="vertThree" presStyleCnt="0"/>
      <dgm:spPr/>
    </dgm:pt>
    <dgm:pt modelId="{EC3BE471-C219-424D-8599-2EE130BD1826}" type="pres">
      <dgm:prSet presAssocID="{1F3ABC1E-1CB7-4262-9AB5-E606300AD204}" presName="txThree" presStyleLbl="node3" presStyleIdx="2" presStyleCnt="4">
        <dgm:presLayoutVars>
          <dgm:chPref val="3"/>
        </dgm:presLayoutVars>
      </dgm:prSet>
      <dgm:spPr/>
      <dgm:t>
        <a:bodyPr/>
        <a:lstStyle/>
        <a:p>
          <a:endParaRPr lang="en-US"/>
        </a:p>
      </dgm:t>
    </dgm:pt>
    <dgm:pt modelId="{2330685B-A687-4C53-B7B8-D2F7C0F70880}" type="pres">
      <dgm:prSet presAssocID="{1F3ABC1E-1CB7-4262-9AB5-E606300AD204}" presName="horzThree" presStyleCnt="0"/>
      <dgm:spPr/>
    </dgm:pt>
    <dgm:pt modelId="{391C67B9-3FE4-48A6-8702-DBEE34B04ACB}" type="pres">
      <dgm:prSet presAssocID="{90E00F87-250E-49F3-9D17-A5A8B4ED5A8C}" presName="sibSpaceTwo" presStyleCnt="0"/>
      <dgm:spPr/>
    </dgm:pt>
    <dgm:pt modelId="{883F9578-8768-410C-ADA1-F978D2C0F6A3}" type="pres">
      <dgm:prSet presAssocID="{BD34EA04-2FDC-40D1-8D96-A9F8ED7696EF}" presName="vertTwo" presStyleCnt="0"/>
      <dgm:spPr/>
    </dgm:pt>
    <dgm:pt modelId="{ADE793E0-6F5D-4D1A-BD66-9BF1EC9287DE}" type="pres">
      <dgm:prSet presAssocID="{BD34EA04-2FDC-40D1-8D96-A9F8ED7696EF}" presName="txTwo" presStyleLbl="node2" presStyleIdx="3" presStyleCnt="4">
        <dgm:presLayoutVars>
          <dgm:chPref val="3"/>
        </dgm:presLayoutVars>
      </dgm:prSet>
      <dgm:spPr/>
      <dgm:t>
        <a:bodyPr/>
        <a:lstStyle/>
        <a:p>
          <a:endParaRPr lang="en-US"/>
        </a:p>
      </dgm:t>
    </dgm:pt>
    <dgm:pt modelId="{7EF37BC8-8460-448D-8EEE-02ADC859E5EE}" type="pres">
      <dgm:prSet presAssocID="{BD34EA04-2FDC-40D1-8D96-A9F8ED7696EF}" presName="parTransTwo" presStyleCnt="0"/>
      <dgm:spPr/>
    </dgm:pt>
    <dgm:pt modelId="{1AA75651-11DA-414B-9D35-E78E692A9790}" type="pres">
      <dgm:prSet presAssocID="{BD34EA04-2FDC-40D1-8D96-A9F8ED7696EF}" presName="horzTwo" presStyleCnt="0"/>
      <dgm:spPr/>
    </dgm:pt>
    <dgm:pt modelId="{04B896BC-A504-455F-B693-51BB455D8101}" type="pres">
      <dgm:prSet presAssocID="{2FFDC69B-82AF-41E1-A7BF-C99BC7937187}" presName="vertThree" presStyleCnt="0"/>
      <dgm:spPr/>
    </dgm:pt>
    <dgm:pt modelId="{2D659586-FC7A-486C-8595-C05722307168}" type="pres">
      <dgm:prSet presAssocID="{2FFDC69B-82AF-41E1-A7BF-C99BC7937187}" presName="txThree" presStyleLbl="node3" presStyleIdx="3" presStyleCnt="4">
        <dgm:presLayoutVars>
          <dgm:chPref val="3"/>
        </dgm:presLayoutVars>
      </dgm:prSet>
      <dgm:spPr/>
      <dgm:t>
        <a:bodyPr/>
        <a:lstStyle/>
        <a:p>
          <a:endParaRPr lang="en-US"/>
        </a:p>
      </dgm:t>
    </dgm:pt>
    <dgm:pt modelId="{BAB8513E-FBFD-4163-A016-3EDED8355B86}" type="pres">
      <dgm:prSet presAssocID="{2FFDC69B-82AF-41E1-A7BF-C99BC7937187}" presName="horzThree" presStyleCnt="0"/>
      <dgm:spPr/>
    </dgm:pt>
  </dgm:ptLst>
  <dgm:cxnLst>
    <dgm:cxn modelId="{91A8D40B-F0C6-433E-A93D-C28CA5B5B39A}" srcId="{6DDEE49E-7BCE-4181-AE6C-E9D218A13C7D}" destId="{F16E6F89-B126-4F8A-9035-01E708C17B8A}" srcOrd="0" destOrd="0" parTransId="{96CB3AA8-936F-4456-8876-D788076C2878}" sibTransId="{A958A8B5-89BB-42D1-B749-B76619A4E687}"/>
    <dgm:cxn modelId="{E3D47B13-C11C-4069-8567-ABE684ECFFB2}" type="presOf" srcId="{0A7E85AE-D13E-4D46-A70C-488D2695F905}" destId="{91A053F4-C7B1-4AAA-ABB1-65A8D0836A2C}" srcOrd="0" destOrd="0" presId="urn:microsoft.com/office/officeart/2005/8/layout/hierarchy4"/>
    <dgm:cxn modelId="{1856781B-4993-473D-9E51-55839790396F}" type="presOf" srcId="{1F3ABC1E-1CB7-4262-9AB5-E606300AD204}" destId="{EC3BE471-C219-424D-8599-2EE130BD1826}" srcOrd="0" destOrd="0" presId="urn:microsoft.com/office/officeart/2005/8/layout/hierarchy4"/>
    <dgm:cxn modelId="{E6254479-E90F-47B4-B1FB-0D91D2F7FE0E}" type="presOf" srcId="{2FFDC69B-82AF-41E1-A7BF-C99BC7937187}" destId="{2D659586-FC7A-486C-8595-C05722307168}" srcOrd="0" destOrd="0" presId="urn:microsoft.com/office/officeart/2005/8/layout/hierarchy4"/>
    <dgm:cxn modelId="{6A39A183-FC3A-4ACC-81FC-DDEA6470D5A5}" srcId="{DCAD1312-E538-4E41-B385-463FFF999549}" destId="{BD34EA04-2FDC-40D1-8D96-A9F8ED7696EF}" srcOrd="3" destOrd="0" parTransId="{0C592F71-CBD0-4D5D-8FFB-B9D8C101EF92}" sibTransId="{1D0DC89A-9624-4ADF-AA75-1748935DC49E}"/>
    <dgm:cxn modelId="{C39718DF-E51C-4B2B-B588-01FC641C96BB}" type="presOf" srcId="{2A7FC307-616D-4D48-A820-1852FDDE48BE}" destId="{C411084C-1545-4C07-8543-9F92C4FFCC0E}" srcOrd="0" destOrd="0" presId="urn:microsoft.com/office/officeart/2005/8/layout/hierarchy4"/>
    <dgm:cxn modelId="{AF64DA9C-A3BA-4B01-9087-BAC8B7EEDEF5}" srcId="{2A7FC307-616D-4D48-A820-1852FDDE48BE}" destId="{BBD46A7D-8C03-4771-9250-93F16FD9271F}" srcOrd="0" destOrd="0" parTransId="{54D1BC1C-EC33-4874-A78B-E1BE0C44E6DB}" sibTransId="{96830FC6-69EA-4CDB-AA6D-B01AF2EEF729}"/>
    <dgm:cxn modelId="{7EE115E8-6D6F-4C66-BA2D-E7224B64D9CE}" srcId="{BD34EA04-2FDC-40D1-8D96-A9F8ED7696EF}" destId="{2FFDC69B-82AF-41E1-A7BF-C99BC7937187}" srcOrd="0" destOrd="0" parTransId="{20B7F176-B812-4674-A10F-08C39E0CB559}" sibTransId="{AD280CC3-06ED-497D-AC54-3A37C5E5050B}"/>
    <dgm:cxn modelId="{098F34B6-7928-4164-A12F-2B3316AEDC82}" type="presOf" srcId="{DA16345B-4DC5-495F-979E-88D9B69A25A1}" destId="{76A086A9-0438-4839-ADC4-52097DE65387}" srcOrd="0" destOrd="0" presId="urn:microsoft.com/office/officeart/2005/8/layout/hierarchy4"/>
    <dgm:cxn modelId="{77EF2916-499B-4F3A-BFDF-9141350AC548}" srcId="{DCAD1312-E538-4E41-B385-463FFF999549}" destId="{DA16345B-4DC5-495F-979E-88D9B69A25A1}" srcOrd="2" destOrd="0" parTransId="{87A2B0A9-DA17-4A37-AA8E-D85777EC0CF8}" sibTransId="{90E00F87-250E-49F3-9D17-A5A8B4ED5A8C}"/>
    <dgm:cxn modelId="{CFB9BD5C-7B21-4A2D-992D-7ABF6F8A86E5}" srcId="{DA16345B-4DC5-495F-979E-88D9B69A25A1}" destId="{1F3ABC1E-1CB7-4262-9AB5-E606300AD204}" srcOrd="0" destOrd="0" parTransId="{70A5B9E8-07E1-4F45-9044-F875073787F5}" sibTransId="{243811CA-D26D-4874-AC2A-B46FCCAD6DDA}"/>
    <dgm:cxn modelId="{FDDDB974-DD83-4EF4-BDDD-A91B9CCDF769}" type="presOf" srcId="{BD34EA04-2FDC-40D1-8D96-A9F8ED7696EF}" destId="{ADE793E0-6F5D-4D1A-BD66-9BF1EC9287DE}" srcOrd="0" destOrd="0" presId="urn:microsoft.com/office/officeart/2005/8/layout/hierarchy4"/>
    <dgm:cxn modelId="{0527F52E-6BEC-4496-B8B5-E04419C6800A}" srcId="{DCAD1312-E538-4E41-B385-463FFF999549}" destId="{2A7FC307-616D-4D48-A820-1852FDDE48BE}" srcOrd="0" destOrd="0" parTransId="{D5922D04-60E1-4878-B2B7-17A40DB022D1}" sibTransId="{AD580D29-408F-445D-9F60-50CA03183FCF}"/>
    <dgm:cxn modelId="{57EF8976-D177-4605-8880-12E2158B7586}" srcId="{0A7E85AE-D13E-4D46-A70C-488D2695F905}" destId="{DCAD1312-E538-4E41-B385-463FFF999549}" srcOrd="0" destOrd="0" parTransId="{9CCFF1EA-CC29-4316-89E1-B12629EC579D}" sibTransId="{E565013B-A228-44AC-8592-DD50FBD9CCD4}"/>
    <dgm:cxn modelId="{A4EA8182-B480-4BAA-843F-B3C8247A6FDC}" srcId="{DCAD1312-E538-4E41-B385-463FFF999549}" destId="{6DDEE49E-7BCE-4181-AE6C-E9D218A13C7D}" srcOrd="1" destOrd="0" parTransId="{CB7F227F-BCF7-455C-A9FA-EAEB2F5F46B0}" sibTransId="{92EB15BC-3133-4006-80AC-5CE8ABADA1EF}"/>
    <dgm:cxn modelId="{49525705-68B9-4832-81C3-38A5582FC8AC}" type="presOf" srcId="{F16E6F89-B126-4F8A-9035-01E708C17B8A}" destId="{660153F7-FC8B-4122-999A-5BFDE945A094}" srcOrd="0" destOrd="0" presId="urn:microsoft.com/office/officeart/2005/8/layout/hierarchy4"/>
    <dgm:cxn modelId="{269C82FB-1033-4EE1-845A-C006C3865FAA}" type="presOf" srcId="{BBD46A7D-8C03-4771-9250-93F16FD9271F}" destId="{74A8D1D4-D49F-45E0-B5A0-8A727C86D9A4}" srcOrd="0" destOrd="0" presId="urn:microsoft.com/office/officeart/2005/8/layout/hierarchy4"/>
    <dgm:cxn modelId="{C18B7FAF-A3B1-4200-B2E4-36358E9317CE}" type="presOf" srcId="{6DDEE49E-7BCE-4181-AE6C-E9D218A13C7D}" destId="{D9928DF4-CC8E-4B6E-89E4-EEF2FA7CCDDF}" srcOrd="0" destOrd="0" presId="urn:microsoft.com/office/officeart/2005/8/layout/hierarchy4"/>
    <dgm:cxn modelId="{ACC85E4E-7F55-4DAC-A0B6-4900ED7D3FCF}" type="presOf" srcId="{DCAD1312-E538-4E41-B385-463FFF999549}" destId="{2E0CC59C-989B-48AB-A1EB-EDB3058DEFA5}" srcOrd="0" destOrd="0" presId="urn:microsoft.com/office/officeart/2005/8/layout/hierarchy4"/>
    <dgm:cxn modelId="{5873391C-D7DB-4550-9264-E019D79241F4}" type="presParOf" srcId="{91A053F4-C7B1-4AAA-ABB1-65A8D0836A2C}" destId="{A2FCBE69-F7EF-4855-AD61-A757DABB501F}" srcOrd="0" destOrd="0" presId="urn:microsoft.com/office/officeart/2005/8/layout/hierarchy4"/>
    <dgm:cxn modelId="{99DB1D6F-45D6-4096-BD8B-D0364DCBC693}" type="presParOf" srcId="{A2FCBE69-F7EF-4855-AD61-A757DABB501F}" destId="{2E0CC59C-989B-48AB-A1EB-EDB3058DEFA5}" srcOrd="0" destOrd="0" presId="urn:microsoft.com/office/officeart/2005/8/layout/hierarchy4"/>
    <dgm:cxn modelId="{6CF6EEFE-52E4-4A5E-84B9-79D70719C248}" type="presParOf" srcId="{A2FCBE69-F7EF-4855-AD61-A757DABB501F}" destId="{A4FF644A-842B-4A44-A14B-756D49A06E01}" srcOrd="1" destOrd="0" presId="urn:microsoft.com/office/officeart/2005/8/layout/hierarchy4"/>
    <dgm:cxn modelId="{F2523B29-5206-415A-BFA4-FC2ACD003447}" type="presParOf" srcId="{A2FCBE69-F7EF-4855-AD61-A757DABB501F}" destId="{223AC23E-3E98-4BF1-AEBE-77AC55FA8454}" srcOrd="2" destOrd="0" presId="urn:microsoft.com/office/officeart/2005/8/layout/hierarchy4"/>
    <dgm:cxn modelId="{D929BA3F-782B-4726-A6EA-4FC14915D23D}" type="presParOf" srcId="{223AC23E-3E98-4BF1-AEBE-77AC55FA8454}" destId="{45B40516-227D-4DDE-806D-AA30E79C3481}" srcOrd="0" destOrd="0" presId="urn:microsoft.com/office/officeart/2005/8/layout/hierarchy4"/>
    <dgm:cxn modelId="{D3B5C2DC-5BB0-40D8-AC82-6C170D554D45}" type="presParOf" srcId="{45B40516-227D-4DDE-806D-AA30E79C3481}" destId="{C411084C-1545-4C07-8543-9F92C4FFCC0E}" srcOrd="0" destOrd="0" presId="urn:microsoft.com/office/officeart/2005/8/layout/hierarchy4"/>
    <dgm:cxn modelId="{B16A3DC2-BA4C-449A-91C1-9D103493C7CA}" type="presParOf" srcId="{45B40516-227D-4DDE-806D-AA30E79C3481}" destId="{9153DE1A-FE8A-4E55-8ED7-4D7D910984D6}" srcOrd="1" destOrd="0" presId="urn:microsoft.com/office/officeart/2005/8/layout/hierarchy4"/>
    <dgm:cxn modelId="{B9B9BD9E-19B4-4AAB-91E0-00ECA9E3C067}" type="presParOf" srcId="{45B40516-227D-4DDE-806D-AA30E79C3481}" destId="{1FF34FB1-690E-4577-B35C-F835A758AEE5}" srcOrd="2" destOrd="0" presId="urn:microsoft.com/office/officeart/2005/8/layout/hierarchy4"/>
    <dgm:cxn modelId="{AEF7A712-B56F-43FF-A1A3-01658FDE5C14}" type="presParOf" srcId="{1FF34FB1-690E-4577-B35C-F835A758AEE5}" destId="{C46415E0-02F5-4580-A89F-7F6538F14E8F}" srcOrd="0" destOrd="0" presId="urn:microsoft.com/office/officeart/2005/8/layout/hierarchy4"/>
    <dgm:cxn modelId="{66990BC6-13F9-41C5-9641-C2C9CD360AF4}" type="presParOf" srcId="{C46415E0-02F5-4580-A89F-7F6538F14E8F}" destId="{74A8D1D4-D49F-45E0-B5A0-8A727C86D9A4}" srcOrd="0" destOrd="0" presId="urn:microsoft.com/office/officeart/2005/8/layout/hierarchy4"/>
    <dgm:cxn modelId="{66A98E37-B2A9-4500-A46B-F7CC2C0D2C9D}" type="presParOf" srcId="{C46415E0-02F5-4580-A89F-7F6538F14E8F}" destId="{D6FACF42-76B1-477A-96DA-E45B8B21E60C}" srcOrd="1" destOrd="0" presId="urn:microsoft.com/office/officeart/2005/8/layout/hierarchy4"/>
    <dgm:cxn modelId="{0DCB6477-2B26-4D81-855A-7995E169AC8F}" type="presParOf" srcId="{223AC23E-3E98-4BF1-AEBE-77AC55FA8454}" destId="{CC6B144C-CEA2-4FAE-AB65-8BDFF4AEAA48}" srcOrd="1" destOrd="0" presId="urn:microsoft.com/office/officeart/2005/8/layout/hierarchy4"/>
    <dgm:cxn modelId="{34CD3CE5-4B4F-4EFD-A032-7FB3E4714ABA}" type="presParOf" srcId="{223AC23E-3E98-4BF1-AEBE-77AC55FA8454}" destId="{ECAE99DC-9703-4402-A22D-7641D8C160F3}" srcOrd="2" destOrd="0" presId="urn:microsoft.com/office/officeart/2005/8/layout/hierarchy4"/>
    <dgm:cxn modelId="{A744832D-14FC-4D89-9182-F7B0A5645F77}" type="presParOf" srcId="{ECAE99DC-9703-4402-A22D-7641D8C160F3}" destId="{D9928DF4-CC8E-4B6E-89E4-EEF2FA7CCDDF}" srcOrd="0" destOrd="0" presId="urn:microsoft.com/office/officeart/2005/8/layout/hierarchy4"/>
    <dgm:cxn modelId="{292D91D4-36DA-4A71-A51F-A0D20969489D}" type="presParOf" srcId="{ECAE99DC-9703-4402-A22D-7641D8C160F3}" destId="{F3009F40-F0F1-4FD4-B0DF-9E102DAF87F7}" srcOrd="1" destOrd="0" presId="urn:microsoft.com/office/officeart/2005/8/layout/hierarchy4"/>
    <dgm:cxn modelId="{2DC16906-C62B-4B63-A1F2-C711FF34ADC8}" type="presParOf" srcId="{ECAE99DC-9703-4402-A22D-7641D8C160F3}" destId="{244124DE-36EA-4964-B948-2A69CD03E5A9}" srcOrd="2" destOrd="0" presId="urn:microsoft.com/office/officeart/2005/8/layout/hierarchy4"/>
    <dgm:cxn modelId="{CC51756D-44F2-48D2-B799-B0C9243EB805}" type="presParOf" srcId="{244124DE-36EA-4964-B948-2A69CD03E5A9}" destId="{7DD8E896-912D-4D87-993D-CECE0AB6A8B7}" srcOrd="0" destOrd="0" presId="urn:microsoft.com/office/officeart/2005/8/layout/hierarchy4"/>
    <dgm:cxn modelId="{C034C769-5C1A-411C-9E66-6697D0BF1A07}" type="presParOf" srcId="{7DD8E896-912D-4D87-993D-CECE0AB6A8B7}" destId="{660153F7-FC8B-4122-999A-5BFDE945A094}" srcOrd="0" destOrd="0" presId="urn:microsoft.com/office/officeart/2005/8/layout/hierarchy4"/>
    <dgm:cxn modelId="{B52A3426-FFDE-4205-9E5E-3482673D8764}" type="presParOf" srcId="{7DD8E896-912D-4D87-993D-CECE0AB6A8B7}" destId="{8BF20E4B-262A-439C-A37D-096516CA0393}" srcOrd="1" destOrd="0" presId="urn:microsoft.com/office/officeart/2005/8/layout/hierarchy4"/>
    <dgm:cxn modelId="{2BE5AD56-2042-420F-B1E4-85C221C3FB0E}" type="presParOf" srcId="{223AC23E-3E98-4BF1-AEBE-77AC55FA8454}" destId="{54BF4C5A-1A90-488E-B64E-DB8F2DD21BB4}" srcOrd="3" destOrd="0" presId="urn:microsoft.com/office/officeart/2005/8/layout/hierarchy4"/>
    <dgm:cxn modelId="{F840627B-D614-4E8A-AF34-0D286FE22DED}" type="presParOf" srcId="{223AC23E-3E98-4BF1-AEBE-77AC55FA8454}" destId="{5B70C8D4-A839-4D32-AFC3-9E349AFF9700}" srcOrd="4" destOrd="0" presId="urn:microsoft.com/office/officeart/2005/8/layout/hierarchy4"/>
    <dgm:cxn modelId="{76A9EE15-E3A6-40BA-A80D-ED88E203AE1C}" type="presParOf" srcId="{5B70C8D4-A839-4D32-AFC3-9E349AFF9700}" destId="{76A086A9-0438-4839-ADC4-52097DE65387}" srcOrd="0" destOrd="0" presId="urn:microsoft.com/office/officeart/2005/8/layout/hierarchy4"/>
    <dgm:cxn modelId="{6F32A33B-E294-4E09-9CB8-E4CCBC83ACC6}" type="presParOf" srcId="{5B70C8D4-A839-4D32-AFC3-9E349AFF9700}" destId="{A870A374-8553-4C50-A495-ECF489B804EB}" srcOrd="1" destOrd="0" presId="urn:microsoft.com/office/officeart/2005/8/layout/hierarchy4"/>
    <dgm:cxn modelId="{AFA5CC31-4632-464E-9EBC-D9AB6367FE84}" type="presParOf" srcId="{5B70C8D4-A839-4D32-AFC3-9E349AFF9700}" destId="{749C802C-E18D-4B32-9205-EA1DC1C3400D}" srcOrd="2" destOrd="0" presId="urn:microsoft.com/office/officeart/2005/8/layout/hierarchy4"/>
    <dgm:cxn modelId="{11025A6C-5A71-4566-8269-8B129BBFE10B}" type="presParOf" srcId="{749C802C-E18D-4B32-9205-EA1DC1C3400D}" destId="{DA8AE4D0-AA15-4503-8CFF-F4B6379D9791}" srcOrd="0" destOrd="0" presId="urn:microsoft.com/office/officeart/2005/8/layout/hierarchy4"/>
    <dgm:cxn modelId="{E3E4905D-B4C7-4AC1-8141-C6698DAA6ED0}" type="presParOf" srcId="{DA8AE4D0-AA15-4503-8CFF-F4B6379D9791}" destId="{EC3BE471-C219-424D-8599-2EE130BD1826}" srcOrd="0" destOrd="0" presId="urn:microsoft.com/office/officeart/2005/8/layout/hierarchy4"/>
    <dgm:cxn modelId="{00C7EBBF-B691-41F9-BD63-4ED0527C9548}" type="presParOf" srcId="{DA8AE4D0-AA15-4503-8CFF-F4B6379D9791}" destId="{2330685B-A687-4C53-B7B8-D2F7C0F70880}" srcOrd="1" destOrd="0" presId="urn:microsoft.com/office/officeart/2005/8/layout/hierarchy4"/>
    <dgm:cxn modelId="{0116C25A-7B25-4991-A0F2-78EF5E8E593B}" type="presParOf" srcId="{223AC23E-3E98-4BF1-AEBE-77AC55FA8454}" destId="{391C67B9-3FE4-48A6-8702-DBEE34B04ACB}" srcOrd="5" destOrd="0" presId="urn:microsoft.com/office/officeart/2005/8/layout/hierarchy4"/>
    <dgm:cxn modelId="{35C443CD-4957-4EF1-B1B8-3C76640C29B1}" type="presParOf" srcId="{223AC23E-3E98-4BF1-AEBE-77AC55FA8454}" destId="{883F9578-8768-410C-ADA1-F978D2C0F6A3}" srcOrd="6" destOrd="0" presId="urn:microsoft.com/office/officeart/2005/8/layout/hierarchy4"/>
    <dgm:cxn modelId="{F41015FD-AE2A-4E5B-B075-7CAA3DE5F7B8}" type="presParOf" srcId="{883F9578-8768-410C-ADA1-F978D2C0F6A3}" destId="{ADE793E0-6F5D-4D1A-BD66-9BF1EC9287DE}" srcOrd="0" destOrd="0" presId="urn:microsoft.com/office/officeart/2005/8/layout/hierarchy4"/>
    <dgm:cxn modelId="{53EE987E-5C74-49D4-BA5E-0B97C204D0D2}" type="presParOf" srcId="{883F9578-8768-410C-ADA1-F978D2C0F6A3}" destId="{7EF37BC8-8460-448D-8EEE-02ADC859E5EE}" srcOrd="1" destOrd="0" presId="urn:microsoft.com/office/officeart/2005/8/layout/hierarchy4"/>
    <dgm:cxn modelId="{8ABE3423-33BC-400D-BFBE-F1825D03D25D}" type="presParOf" srcId="{883F9578-8768-410C-ADA1-F978D2C0F6A3}" destId="{1AA75651-11DA-414B-9D35-E78E692A9790}" srcOrd="2" destOrd="0" presId="urn:microsoft.com/office/officeart/2005/8/layout/hierarchy4"/>
    <dgm:cxn modelId="{9D1BACCE-954B-4767-A444-0A532702986F}" type="presParOf" srcId="{1AA75651-11DA-414B-9D35-E78E692A9790}" destId="{04B896BC-A504-455F-B693-51BB455D8101}" srcOrd="0" destOrd="0" presId="urn:microsoft.com/office/officeart/2005/8/layout/hierarchy4"/>
    <dgm:cxn modelId="{C2B7393E-0910-4259-910B-09AA89DC8A10}" type="presParOf" srcId="{04B896BC-A504-455F-B693-51BB455D8101}" destId="{2D659586-FC7A-486C-8595-C05722307168}" srcOrd="0" destOrd="0" presId="urn:microsoft.com/office/officeart/2005/8/layout/hierarchy4"/>
    <dgm:cxn modelId="{9DB19729-3C73-423C-8311-86E007BF3E78}" type="presParOf" srcId="{04B896BC-A504-455F-B693-51BB455D8101}" destId="{BAB8513E-FBFD-4163-A016-3EDED8355B86}" srcOrd="1" destOrd="0" presId="urn:microsoft.com/office/officeart/2005/8/layout/hierarchy4"/>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0CC59C-989B-48AB-A1EB-EDB3058DEFA5}">
      <dsp:nvSpPr>
        <dsp:cNvPr id="0" name=""/>
        <dsp:cNvSpPr/>
      </dsp:nvSpPr>
      <dsp:spPr>
        <a:xfrm>
          <a:off x="53" y="393"/>
          <a:ext cx="10969517" cy="415878"/>
        </a:xfrm>
        <a:prstGeom prst="roundRect">
          <a:avLst>
            <a:gd name="adj" fmla="val 10000"/>
          </a:avLst>
        </a:prstGeom>
        <a:solidFill>
          <a:srgbClr val="4FCE3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Executive Committee</a:t>
          </a:r>
          <a:endParaRPr lang="en-US" sz="1800" kern="1200" dirty="0"/>
        </a:p>
      </dsp:txBody>
      <dsp:txXfrm>
        <a:off x="12234" y="12574"/>
        <a:ext cx="10945155" cy="391516"/>
      </dsp:txXfrm>
    </dsp:sp>
    <dsp:sp modelId="{C411084C-1545-4C07-8543-9F92C4FFCC0E}">
      <dsp:nvSpPr>
        <dsp:cNvPr id="0" name=""/>
        <dsp:cNvSpPr/>
      </dsp:nvSpPr>
      <dsp:spPr>
        <a:xfrm>
          <a:off x="53" y="888394"/>
          <a:ext cx="1708647" cy="2951375"/>
        </a:xfrm>
        <a:prstGeom prst="roundRect">
          <a:avLst>
            <a:gd name="adj" fmla="val 10000"/>
          </a:avLst>
        </a:prstGeom>
        <a:solidFill>
          <a:srgbClr val="4FCE3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Chair</a:t>
          </a:r>
        </a:p>
        <a:p>
          <a:pPr lvl="0" algn="ctr" defTabSz="800100">
            <a:lnSpc>
              <a:spcPct val="90000"/>
            </a:lnSpc>
            <a:spcBef>
              <a:spcPct val="0"/>
            </a:spcBef>
            <a:spcAft>
              <a:spcPct val="35000"/>
            </a:spcAft>
          </a:pPr>
          <a:r>
            <a:rPr lang="en-US" sz="1800" kern="1200" dirty="0" smtClean="0"/>
            <a:t>Karen Fellowes (Western Canada)</a:t>
          </a:r>
          <a:endParaRPr lang="en-US" sz="1800" kern="1200" dirty="0"/>
        </a:p>
      </dsp:txBody>
      <dsp:txXfrm>
        <a:off x="50098" y="938439"/>
        <a:ext cx="1608557" cy="2851285"/>
      </dsp:txXfrm>
    </dsp:sp>
    <dsp:sp modelId="{D9928DF4-CC8E-4B6E-89E4-EEF2FA7CCDDF}">
      <dsp:nvSpPr>
        <dsp:cNvPr id="0" name=""/>
        <dsp:cNvSpPr/>
      </dsp:nvSpPr>
      <dsp:spPr>
        <a:xfrm>
          <a:off x="1852227" y="888394"/>
          <a:ext cx="1708647" cy="2951375"/>
        </a:xfrm>
        <a:prstGeom prst="roundRect">
          <a:avLst>
            <a:gd name="adj" fmla="val 10000"/>
          </a:avLst>
        </a:prstGeom>
        <a:solidFill>
          <a:srgbClr val="4FCE3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Vice Chair</a:t>
          </a:r>
        </a:p>
        <a:p>
          <a:pPr lvl="0" algn="ctr" defTabSz="800100">
            <a:lnSpc>
              <a:spcPct val="90000"/>
            </a:lnSpc>
            <a:spcBef>
              <a:spcPct val="0"/>
            </a:spcBef>
            <a:spcAft>
              <a:spcPct val="35000"/>
            </a:spcAft>
          </a:pPr>
          <a:r>
            <a:rPr lang="en-US" sz="1800" kern="1200" dirty="0" smtClean="0"/>
            <a:t>Evelyn Meltzer (Delaware)</a:t>
          </a:r>
          <a:endParaRPr lang="en-US" sz="1800" kern="1200" dirty="0"/>
        </a:p>
      </dsp:txBody>
      <dsp:txXfrm>
        <a:off x="1902272" y="938439"/>
        <a:ext cx="1608557" cy="2851285"/>
      </dsp:txXfrm>
    </dsp:sp>
    <dsp:sp modelId="{C878379C-6FEE-43A7-823E-4BF469F12B9A}">
      <dsp:nvSpPr>
        <dsp:cNvPr id="0" name=""/>
        <dsp:cNvSpPr/>
      </dsp:nvSpPr>
      <dsp:spPr>
        <a:xfrm>
          <a:off x="3704401" y="888394"/>
          <a:ext cx="1708647" cy="2951375"/>
        </a:xfrm>
        <a:prstGeom prst="roundRect">
          <a:avLst>
            <a:gd name="adj" fmla="val 10000"/>
          </a:avLst>
        </a:prstGeom>
        <a:solidFill>
          <a:srgbClr val="4FCE3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Secretary</a:t>
          </a:r>
        </a:p>
        <a:p>
          <a:pPr lvl="0" algn="ctr" defTabSz="800100">
            <a:lnSpc>
              <a:spcPct val="90000"/>
            </a:lnSpc>
            <a:spcBef>
              <a:spcPct val="0"/>
            </a:spcBef>
            <a:spcAft>
              <a:spcPct val="35000"/>
            </a:spcAft>
          </a:pPr>
          <a:r>
            <a:rPr lang="en-US" sz="1800" kern="1200" dirty="0" smtClean="0"/>
            <a:t>Eloise Matsui (Hong Kong)</a:t>
          </a:r>
          <a:endParaRPr lang="en-US" sz="1800" kern="1200" dirty="0"/>
        </a:p>
      </dsp:txBody>
      <dsp:txXfrm>
        <a:off x="3754446" y="938439"/>
        <a:ext cx="1608557" cy="2851285"/>
      </dsp:txXfrm>
    </dsp:sp>
    <dsp:sp modelId="{88C146D4-6481-41CD-95CA-78D862289E6C}">
      <dsp:nvSpPr>
        <dsp:cNvPr id="0" name=""/>
        <dsp:cNvSpPr/>
      </dsp:nvSpPr>
      <dsp:spPr>
        <a:xfrm>
          <a:off x="5556575" y="888394"/>
          <a:ext cx="1708647" cy="2951375"/>
        </a:xfrm>
        <a:prstGeom prst="roundRect">
          <a:avLst>
            <a:gd name="adj" fmla="val 10000"/>
          </a:avLst>
        </a:prstGeom>
        <a:solidFill>
          <a:srgbClr val="4FCE3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Finance Director</a:t>
          </a:r>
        </a:p>
        <a:p>
          <a:pPr lvl="0" algn="ctr" defTabSz="800100">
            <a:lnSpc>
              <a:spcPct val="90000"/>
            </a:lnSpc>
            <a:spcBef>
              <a:spcPct val="0"/>
            </a:spcBef>
            <a:spcAft>
              <a:spcPct val="35000"/>
            </a:spcAft>
          </a:pPr>
          <a:r>
            <a:rPr lang="en-US" sz="1800" kern="1200" dirty="0" smtClean="0"/>
            <a:t>Tara Schellhorn (New Jersey)</a:t>
          </a:r>
          <a:endParaRPr lang="en-US" sz="1800" kern="1200" dirty="0"/>
        </a:p>
      </dsp:txBody>
      <dsp:txXfrm>
        <a:off x="5606620" y="938439"/>
        <a:ext cx="1608557" cy="2851285"/>
      </dsp:txXfrm>
    </dsp:sp>
    <dsp:sp modelId="{D5860FC4-0886-4F5D-84B3-4D340C9DAB8F}">
      <dsp:nvSpPr>
        <dsp:cNvPr id="0" name=""/>
        <dsp:cNvSpPr/>
      </dsp:nvSpPr>
      <dsp:spPr>
        <a:xfrm>
          <a:off x="7408749" y="888394"/>
          <a:ext cx="1708647" cy="2951375"/>
        </a:xfrm>
        <a:prstGeom prst="roundRect">
          <a:avLst>
            <a:gd name="adj" fmla="val 10000"/>
          </a:avLst>
        </a:prstGeom>
        <a:solidFill>
          <a:srgbClr val="4FCE3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Vice Finance Director</a:t>
          </a:r>
        </a:p>
        <a:p>
          <a:pPr lvl="0" algn="ctr" defTabSz="800100">
            <a:lnSpc>
              <a:spcPct val="90000"/>
            </a:lnSpc>
            <a:spcBef>
              <a:spcPct val="0"/>
            </a:spcBef>
            <a:spcAft>
              <a:spcPct val="35000"/>
            </a:spcAft>
          </a:pPr>
          <a:r>
            <a:rPr lang="en-US" sz="1800" kern="1200" dirty="0" smtClean="0"/>
            <a:t>Jo Hewitt (London)</a:t>
          </a:r>
          <a:endParaRPr lang="en-US" sz="1800" kern="1200" dirty="0"/>
        </a:p>
      </dsp:txBody>
      <dsp:txXfrm>
        <a:off x="7458794" y="938439"/>
        <a:ext cx="1608557" cy="2851285"/>
      </dsp:txXfrm>
    </dsp:sp>
    <dsp:sp modelId="{BE747268-6147-4AC9-9DA3-2C8ACDD38985}">
      <dsp:nvSpPr>
        <dsp:cNvPr id="0" name=""/>
        <dsp:cNvSpPr/>
      </dsp:nvSpPr>
      <dsp:spPr>
        <a:xfrm>
          <a:off x="9260923" y="888394"/>
          <a:ext cx="1708647" cy="2951375"/>
        </a:xfrm>
        <a:prstGeom prst="roundRect">
          <a:avLst>
            <a:gd name="adj" fmla="val 10000"/>
          </a:avLst>
        </a:prstGeom>
        <a:solidFill>
          <a:srgbClr val="4FCE3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Past Chair</a:t>
          </a:r>
        </a:p>
        <a:p>
          <a:pPr lvl="0" algn="ctr" defTabSz="800100">
            <a:lnSpc>
              <a:spcPct val="90000"/>
            </a:lnSpc>
            <a:spcBef>
              <a:spcPct val="0"/>
            </a:spcBef>
            <a:spcAft>
              <a:spcPct val="35000"/>
            </a:spcAft>
          </a:pPr>
          <a:r>
            <a:rPr lang="en-US" sz="1800" kern="1200" dirty="0" smtClean="0"/>
            <a:t>Margie Kaufman (New England)</a:t>
          </a:r>
          <a:endParaRPr lang="en-US" sz="1800" kern="1200" dirty="0"/>
        </a:p>
      </dsp:txBody>
      <dsp:txXfrm>
        <a:off x="9310968" y="938439"/>
        <a:ext cx="1608557" cy="285128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0CC59C-989B-48AB-A1EB-EDB3058DEFA5}">
      <dsp:nvSpPr>
        <dsp:cNvPr id="0" name=""/>
        <dsp:cNvSpPr/>
      </dsp:nvSpPr>
      <dsp:spPr>
        <a:xfrm>
          <a:off x="53" y="2213"/>
          <a:ext cx="10969517" cy="416587"/>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Management Committee</a:t>
          </a:r>
        </a:p>
      </dsp:txBody>
      <dsp:txXfrm>
        <a:off x="12254" y="14414"/>
        <a:ext cx="10945115" cy="392185"/>
      </dsp:txXfrm>
    </dsp:sp>
    <dsp:sp modelId="{C411084C-1545-4C07-8543-9F92C4FFCC0E}">
      <dsp:nvSpPr>
        <dsp:cNvPr id="0" name=""/>
        <dsp:cNvSpPr/>
      </dsp:nvSpPr>
      <dsp:spPr>
        <a:xfrm>
          <a:off x="53" y="536682"/>
          <a:ext cx="1708647" cy="736906"/>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Asia Regional Director</a:t>
          </a:r>
        </a:p>
        <a:p>
          <a:pPr lvl="0" algn="ctr" defTabSz="444500">
            <a:lnSpc>
              <a:spcPct val="90000"/>
            </a:lnSpc>
            <a:spcBef>
              <a:spcPct val="0"/>
            </a:spcBef>
            <a:spcAft>
              <a:spcPct val="35000"/>
            </a:spcAft>
          </a:pPr>
          <a:r>
            <a:rPr lang="en-US" sz="1000" kern="1200" dirty="0" smtClean="0"/>
            <a:t>Aisling Dwyer (Hong Kong)</a:t>
          </a:r>
        </a:p>
      </dsp:txBody>
      <dsp:txXfrm>
        <a:off x="21636" y="558265"/>
        <a:ext cx="1665481" cy="693740"/>
      </dsp:txXfrm>
    </dsp:sp>
    <dsp:sp modelId="{EC3BE471-C219-424D-8599-2EE130BD1826}">
      <dsp:nvSpPr>
        <dsp:cNvPr id="0" name=""/>
        <dsp:cNvSpPr/>
      </dsp:nvSpPr>
      <dsp:spPr>
        <a:xfrm>
          <a:off x="53" y="1391469"/>
          <a:ext cx="1708647" cy="736906"/>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Global Networks Director</a:t>
          </a:r>
        </a:p>
        <a:p>
          <a:pPr lvl="0" algn="ctr" defTabSz="444500">
            <a:lnSpc>
              <a:spcPct val="90000"/>
            </a:lnSpc>
            <a:spcBef>
              <a:spcPct val="0"/>
            </a:spcBef>
            <a:spcAft>
              <a:spcPct val="35000"/>
            </a:spcAft>
          </a:pPr>
          <a:r>
            <a:rPr lang="en-US" sz="1000" kern="1200" dirty="0" smtClean="0"/>
            <a:t>Blanche Zelmanovich (New York)</a:t>
          </a:r>
          <a:endParaRPr lang="en-US" sz="1000" kern="1200" dirty="0"/>
        </a:p>
      </dsp:txBody>
      <dsp:txXfrm>
        <a:off x="21636" y="1413052"/>
        <a:ext cx="1665481" cy="693740"/>
      </dsp:txXfrm>
    </dsp:sp>
    <dsp:sp modelId="{DB1349DC-BE5D-452D-96C9-B8FA7E6504C2}">
      <dsp:nvSpPr>
        <dsp:cNvPr id="0" name=""/>
        <dsp:cNvSpPr/>
      </dsp:nvSpPr>
      <dsp:spPr>
        <a:xfrm>
          <a:off x="53" y="2246256"/>
          <a:ext cx="1708647" cy="736906"/>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Co-Member Services Director</a:t>
          </a:r>
        </a:p>
        <a:p>
          <a:pPr lvl="0" algn="ctr" defTabSz="444500">
            <a:lnSpc>
              <a:spcPct val="90000"/>
            </a:lnSpc>
            <a:spcBef>
              <a:spcPct val="0"/>
            </a:spcBef>
            <a:spcAft>
              <a:spcPct val="35000"/>
            </a:spcAft>
          </a:pPr>
          <a:r>
            <a:rPr lang="en-US" sz="1000" kern="1200" dirty="0" smtClean="0"/>
            <a:t>Sejal Kelly</a:t>
          </a:r>
        </a:p>
        <a:p>
          <a:pPr lvl="0" algn="ctr" defTabSz="444500">
            <a:lnSpc>
              <a:spcPct val="90000"/>
            </a:lnSpc>
            <a:spcBef>
              <a:spcPct val="0"/>
            </a:spcBef>
            <a:spcAft>
              <a:spcPct val="35000"/>
            </a:spcAft>
          </a:pPr>
          <a:r>
            <a:rPr lang="en-US" sz="1000" kern="1200" dirty="0" smtClean="0"/>
            <a:t>(New England)</a:t>
          </a:r>
        </a:p>
      </dsp:txBody>
      <dsp:txXfrm>
        <a:off x="21636" y="2267839"/>
        <a:ext cx="1665481" cy="693740"/>
      </dsp:txXfrm>
    </dsp:sp>
    <dsp:sp modelId="{D3442E52-A3CE-4958-844E-AC7DEEB4F6BC}">
      <dsp:nvSpPr>
        <dsp:cNvPr id="0" name=""/>
        <dsp:cNvSpPr/>
      </dsp:nvSpPr>
      <dsp:spPr>
        <a:xfrm>
          <a:off x="53" y="3101042"/>
          <a:ext cx="1708647" cy="736906"/>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U.S. Program Committee Co-Director </a:t>
          </a:r>
        </a:p>
        <a:p>
          <a:pPr lvl="0" algn="ctr" defTabSz="444500">
            <a:lnSpc>
              <a:spcPct val="90000"/>
            </a:lnSpc>
            <a:spcBef>
              <a:spcPct val="0"/>
            </a:spcBef>
            <a:spcAft>
              <a:spcPct val="35000"/>
            </a:spcAft>
          </a:pPr>
          <a:r>
            <a:rPr lang="en-US" sz="1000" kern="1200" dirty="0" smtClean="0"/>
            <a:t>Kim Brown (Delaware)</a:t>
          </a:r>
        </a:p>
      </dsp:txBody>
      <dsp:txXfrm>
        <a:off x="21636" y="3122625"/>
        <a:ext cx="1665481" cy="693740"/>
      </dsp:txXfrm>
    </dsp:sp>
    <dsp:sp modelId="{D9928DF4-CC8E-4B6E-89E4-EEF2FA7CCDDF}">
      <dsp:nvSpPr>
        <dsp:cNvPr id="0" name=""/>
        <dsp:cNvSpPr/>
      </dsp:nvSpPr>
      <dsp:spPr>
        <a:xfrm>
          <a:off x="1852227" y="536682"/>
          <a:ext cx="1708647" cy="736906"/>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Asia Networks Director</a:t>
          </a:r>
        </a:p>
        <a:p>
          <a:pPr lvl="0" algn="ctr" defTabSz="444500">
            <a:lnSpc>
              <a:spcPct val="90000"/>
            </a:lnSpc>
            <a:spcBef>
              <a:spcPct val="0"/>
            </a:spcBef>
            <a:spcAft>
              <a:spcPct val="35000"/>
            </a:spcAft>
          </a:pPr>
          <a:r>
            <a:rPr lang="en-US" sz="1000" kern="1200" dirty="0" smtClean="0"/>
            <a:t>Maneesha Dhir (India)</a:t>
          </a:r>
        </a:p>
      </dsp:txBody>
      <dsp:txXfrm>
        <a:off x="1873810" y="558265"/>
        <a:ext cx="1665481" cy="693740"/>
      </dsp:txXfrm>
    </dsp:sp>
    <dsp:sp modelId="{660153F7-FC8B-4122-999A-5BFDE945A094}">
      <dsp:nvSpPr>
        <dsp:cNvPr id="0" name=""/>
        <dsp:cNvSpPr/>
      </dsp:nvSpPr>
      <dsp:spPr>
        <a:xfrm>
          <a:off x="1852227" y="1391469"/>
          <a:ext cx="1708647" cy="736906"/>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Latin America Regional Director Beatriz Faneca (Brazil)</a:t>
          </a:r>
        </a:p>
      </dsp:txBody>
      <dsp:txXfrm>
        <a:off x="1873810" y="1413052"/>
        <a:ext cx="1665481" cy="693740"/>
      </dsp:txXfrm>
    </dsp:sp>
    <dsp:sp modelId="{FFAC3BAE-AE96-4867-A1F1-741822C8F822}">
      <dsp:nvSpPr>
        <dsp:cNvPr id="0" name=""/>
        <dsp:cNvSpPr/>
      </dsp:nvSpPr>
      <dsp:spPr>
        <a:xfrm>
          <a:off x="1852227" y="2246256"/>
          <a:ext cx="1708647" cy="736906"/>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Co-Member Services Director</a:t>
          </a:r>
        </a:p>
        <a:p>
          <a:pPr lvl="0" algn="ctr" defTabSz="444500">
            <a:lnSpc>
              <a:spcPct val="90000"/>
            </a:lnSpc>
            <a:spcBef>
              <a:spcPct val="0"/>
            </a:spcBef>
            <a:spcAft>
              <a:spcPct val="35000"/>
            </a:spcAft>
          </a:pPr>
          <a:r>
            <a:rPr lang="en-US" sz="1000" kern="1200" dirty="0" smtClean="0"/>
            <a:t>Stuti Jain (Singapore)</a:t>
          </a:r>
        </a:p>
      </dsp:txBody>
      <dsp:txXfrm>
        <a:off x="1873810" y="2267839"/>
        <a:ext cx="1665481" cy="693740"/>
      </dsp:txXfrm>
    </dsp:sp>
    <dsp:sp modelId="{2D863BC1-91D9-4B2E-8A44-6D7070CB11C7}">
      <dsp:nvSpPr>
        <dsp:cNvPr id="0" name=""/>
        <dsp:cNvSpPr/>
      </dsp:nvSpPr>
      <dsp:spPr>
        <a:xfrm>
          <a:off x="1852227" y="3101042"/>
          <a:ext cx="1708647" cy="736906"/>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U.S. Program Committee Co-Director</a:t>
          </a:r>
        </a:p>
        <a:p>
          <a:pPr lvl="0" algn="ctr" defTabSz="444500">
            <a:lnSpc>
              <a:spcPct val="90000"/>
            </a:lnSpc>
            <a:spcBef>
              <a:spcPct val="0"/>
            </a:spcBef>
            <a:spcAft>
              <a:spcPct val="35000"/>
            </a:spcAft>
          </a:pPr>
          <a:r>
            <a:rPr lang="en-US" sz="1000" kern="1200" dirty="0" smtClean="0"/>
            <a:t>Solymar Castillo (Puerto Rico)</a:t>
          </a:r>
          <a:endParaRPr lang="en-US" sz="1000" kern="1200" dirty="0"/>
        </a:p>
      </dsp:txBody>
      <dsp:txXfrm>
        <a:off x="1873810" y="3122625"/>
        <a:ext cx="1665481" cy="693740"/>
      </dsp:txXfrm>
    </dsp:sp>
    <dsp:sp modelId="{76A086A9-0438-4839-ADC4-52097DE65387}">
      <dsp:nvSpPr>
        <dsp:cNvPr id="0" name=""/>
        <dsp:cNvSpPr/>
      </dsp:nvSpPr>
      <dsp:spPr>
        <a:xfrm>
          <a:off x="3704401" y="536682"/>
          <a:ext cx="1708647" cy="736906"/>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Canada Regional Director</a:t>
          </a:r>
        </a:p>
        <a:p>
          <a:pPr lvl="0" algn="ctr" defTabSz="444500">
            <a:lnSpc>
              <a:spcPct val="90000"/>
            </a:lnSpc>
            <a:spcBef>
              <a:spcPct val="0"/>
            </a:spcBef>
            <a:spcAft>
              <a:spcPct val="35000"/>
            </a:spcAft>
          </a:pPr>
          <a:r>
            <a:rPr lang="en-US" sz="1000" kern="1200" dirty="0" smtClean="0"/>
            <a:t>Deborah Hornbostel (Ontario)</a:t>
          </a:r>
        </a:p>
      </dsp:txBody>
      <dsp:txXfrm>
        <a:off x="3725984" y="558265"/>
        <a:ext cx="1665481" cy="693740"/>
      </dsp:txXfrm>
    </dsp:sp>
    <dsp:sp modelId="{CFBF86AB-CAA3-4A9F-8316-0F89FE11D73C}">
      <dsp:nvSpPr>
        <dsp:cNvPr id="0" name=""/>
        <dsp:cNvSpPr/>
      </dsp:nvSpPr>
      <dsp:spPr>
        <a:xfrm>
          <a:off x="3704401" y="1391469"/>
          <a:ext cx="1708647" cy="736906"/>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U.S. Networks Co-Directors</a:t>
          </a:r>
        </a:p>
        <a:p>
          <a:pPr lvl="0" algn="ctr" defTabSz="444500">
            <a:lnSpc>
              <a:spcPct val="90000"/>
            </a:lnSpc>
            <a:spcBef>
              <a:spcPct val="0"/>
            </a:spcBef>
            <a:spcAft>
              <a:spcPct val="35000"/>
            </a:spcAft>
          </a:pPr>
          <a:r>
            <a:rPr lang="en-US" sz="1000" kern="1200" dirty="0" smtClean="0"/>
            <a:t>Rebecca DeMarb (Wisconsin)</a:t>
          </a:r>
        </a:p>
      </dsp:txBody>
      <dsp:txXfrm>
        <a:off x="3725984" y="1413052"/>
        <a:ext cx="1665481" cy="693740"/>
      </dsp:txXfrm>
    </dsp:sp>
    <dsp:sp modelId="{E0E2331C-E2CE-428A-9ED5-51F406B66C7D}">
      <dsp:nvSpPr>
        <dsp:cNvPr id="0" name=""/>
        <dsp:cNvSpPr/>
      </dsp:nvSpPr>
      <dsp:spPr>
        <a:xfrm>
          <a:off x="3704401" y="2246256"/>
          <a:ext cx="1708647" cy="736906"/>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Communications Co-Director </a:t>
          </a:r>
        </a:p>
        <a:p>
          <a:pPr lvl="0" algn="ctr" defTabSz="444500">
            <a:lnSpc>
              <a:spcPct val="90000"/>
            </a:lnSpc>
            <a:spcBef>
              <a:spcPct val="0"/>
            </a:spcBef>
            <a:spcAft>
              <a:spcPct val="35000"/>
            </a:spcAft>
          </a:pPr>
          <a:r>
            <a:rPr lang="en-US" sz="1000" kern="1200" dirty="0" smtClean="0"/>
            <a:t>Sara-Ann Wilson (Ontario)</a:t>
          </a:r>
        </a:p>
      </dsp:txBody>
      <dsp:txXfrm>
        <a:off x="3725984" y="2267839"/>
        <a:ext cx="1665481" cy="693740"/>
      </dsp:txXfrm>
    </dsp:sp>
    <dsp:sp modelId="{F43EAFC8-DA29-495E-B66C-5887FAFFC2E9}">
      <dsp:nvSpPr>
        <dsp:cNvPr id="0" name=""/>
        <dsp:cNvSpPr/>
      </dsp:nvSpPr>
      <dsp:spPr>
        <a:xfrm>
          <a:off x="3704401" y="3101042"/>
          <a:ext cx="1708647" cy="736906"/>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Diversity &amp; Inclusion Co-Director</a:t>
          </a:r>
        </a:p>
        <a:p>
          <a:pPr lvl="0" algn="ctr" defTabSz="444500">
            <a:lnSpc>
              <a:spcPct val="90000"/>
            </a:lnSpc>
            <a:spcBef>
              <a:spcPct val="0"/>
            </a:spcBef>
            <a:spcAft>
              <a:spcPct val="35000"/>
            </a:spcAft>
          </a:pPr>
          <a:r>
            <a:rPr lang="en-US" sz="1000" kern="1200" dirty="0" smtClean="0"/>
            <a:t>Pooja Sinha (Singapore)</a:t>
          </a:r>
          <a:endParaRPr lang="en-US" sz="1000" kern="1200" dirty="0"/>
        </a:p>
      </dsp:txBody>
      <dsp:txXfrm>
        <a:off x="3725984" y="3122625"/>
        <a:ext cx="1665481" cy="693740"/>
      </dsp:txXfrm>
    </dsp:sp>
    <dsp:sp modelId="{ADE793E0-6F5D-4D1A-BD66-9BF1EC9287DE}">
      <dsp:nvSpPr>
        <dsp:cNvPr id="0" name=""/>
        <dsp:cNvSpPr/>
      </dsp:nvSpPr>
      <dsp:spPr>
        <a:xfrm>
          <a:off x="5556575" y="536682"/>
          <a:ext cx="1708647" cy="736906"/>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Caribbean Regional Director</a:t>
          </a:r>
        </a:p>
        <a:p>
          <a:pPr lvl="0" algn="ctr" defTabSz="444500">
            <a:lnSpc>
              <a:spcPct val="90000"/>
            </a:lnSpc>
            <a:spcBef>
              <a:spcPct val="0"/>
            </a:spcBef>
            <a:spcAft>
              <a:spcPct val="35000"/>
            </a:spcAft>
          </a:pPr>
          <a:r>
            <a:rPr lang="en-US" sz="1000" kern="1200" dirty="0" smtClean="0"/>
            <a:t>Grainne King (Cayman Islands)</a:t>
          </a:r>
        </a:p>
      </dsp:txBody>
      <dsp:txXfrm>
        <a:off x="5578158" y="558265"/>
        <a:ext cx="1665481" cy="693740"/>
      </dsp:txXfrm>
    </dsp:sp>
    <dsp:sp modelId="{4884222F-3331-4B9C-A8EB-58BDC87C0470}">
      <dsp:nvSpPr>
        <dsp:cNvPr id="0" name=""/>
        <dsp:cNvSpPr/>
      </dsp:nvSpPr>
      <dsp:spPr>
        <a:xfrm>
          <a:off x="5556575" y="1391469"/>
          <a:ext cx="1708647" cy="736906"/>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U.S. Networks Co-Directors</a:t>
          </a:r>
        </a:p>
        <a:p>
          <a:pPr lvl="0" algn="ctr" defTabSz="444500">
            <a:lnSpc>
              <a:spcPct val="90000"/>
            </a:lnSpc>
            <a:spcBef>
              <a:spcPct val="0"/>
            </a:spcBef>
            <a:spcAft>
              <a:spcPct val="35000"/>
            </a:spcAft>
          </a:pPr>
          <a:r>
            <a:rPr lang="en-US" sz="1000" kern="1200" dirty="0" smtClean="0"/>
            <a:t>Anne Vanderkamp (Chicago)</a:t>
          </a:r>
        </a:p>
      </dsp:txBody>
      <dsp:txXfrm>
        <a:off x="5578158" y="1413052"/>
        <a:ext cx="1665481" cy="693740"/>
      </dsp:txXfrm>
    </dsp:sp>
    <dsp:sp modelId="{BFA80509-662F-47F9-ACEB-9BD659078006}">
      <dsp:nvSpPr>
        <dsp:cNvPr id="0" name=""/>
        <dsp:cNvSpPr/>
      </dsp:nvSpPr>
      <dsp:spPr>
        <a:xfrm>
          <a:off x="5556575" y="2246256"/>
          <a:ext cx="1708647" cy="736906"/>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Communications Co-Director</a:t>
          </a:r>
        </a:p>
        <a:p>
          <a:pPr lvl="0" algn="ctr" defTabSz="444500">
            <a:lnSpc>
              <a:spcPct val="90000"/>
            </a:lnSpc>
            <a:spcBef>
              <a:spcPct val="0"/>
            </a:spcBef>
            <a:spcAft>
              <a:spcPct val="35000"/>
            </a:spcAft>
          </a:pPr>
          <a:r>
            <a:rPr lang="en-US" sz="1000" kern="1200" dirty="0" smtClean="0"/>
            <a:t>Bodie Colwell (New England)</a:t>
          </a:r>
          <a:endParaRPr lang="en-US" sz="1000" kern="1200" dirty="0"/>
        </a:p>
      </dsp:txBody>
      <dsp:txXfrm>
        <a:off x="5578158" y="2267839"/>
        <a:ext cx="1665481" cy="693740"/>
      </dsp:txXfrm>
    </dsp:sp>
    <dsp:sp modelId="{974B0226-5F80-47A1-B05B-8EBFCED510FC}">
      <dsp:nvSpPr>
        <dsp:cNvPr id="0" name=""/>
        <dsp:cNvSpPr/>
      </dsp:nvSpPr>
      <dsp:spPr>
        <a:xfrm>
          <a:off x="5556575" y="3101042"/>
          <a:ext cx="1708647" cy="736906"/>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Diversity &amp; Inclusion Co-Director </a:t>
          </a:r>
        </a:p>
        <a:p>
          <a:pPr lvl="0" algn="ctr" defTabSz="444500">
            <a:lnSpc>
              <a:spcPct val="90000"/>
            </a:lnSpc>
            <a:spcBef>
              <a:spcPct val="0"/>
            </a:spcBef>
            <a:spcAft>
              <a:spcPct val="35000"/>
            </a:spcAft>
          </a:pPr>
          <a:r>
            <a:rPr lang="en-US" sz="1000" kern="1200" dirty="0" smtClean="0"/>
            <a:t>Rosa Evergreen (Washington DC)</a:t>
          </a:r>
          <a:endParaRPr lang="en-US" sz="1000" kern="1200" dirty="0"/>
        </a:p>
      </dsp:txBody>
      <dsp:txXfrm>
        <a:off x="5578158" y="3122625"/>
        <a:ext cx="1665481" cy="693740"/>
      </dsp:txXfrm>
    </dsp:sp>
    <dsp:sp modelId="{31212348-402A-44C8-87E2-802A28956D4E}">
      <dsp:nvSpPr>
        <dsp:cNvPr id="0" name=""/>
        <dsp:cNvSpPr/>
      </dsp:nvSpPr>
      <dsp:spPr>
        <a:xfrm>
          <a:off x="7408749" y="536682"/>
          <a:ext cx="1708647" cy="736906"/>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Europe Networks Director</a:t>
          </a:r>
        </a:p>
        <a:p>
          <a:pPr lvl="0" algn="ctr" defTabSz="444500">
            <a:lnSpc>
              <a:spcPct val="90000"/>
            </a:lnSpc>
            <a:spcBef>
              <a:spcPct val="0"/>
            </a:spcBef>
            <a:spcAft>
              <a:spcPct val="35000"/>
            </a:spcAft>
          </a:pPr>
          <a:r>
            <a:rPr lang="en-US" sz="1000" kern="1200" dirty="0" smtClean="0"/>
            <a:t>Rebecca Hume (London)</a:t>
          </a:r>
          <a:endParaRPr lang="en-US" sz="1000" kern="1200" dirty="0"/>
        </a:p>
      </dsp:txBody>
      <dsp:txXfrm>
        <a:off x="7430332" y="558265"/>
        <a:ext cx="1665481" cy="693740"/>
      </dsp:txXfrm>
    </dsp:sp>
    <dsp:sp modelId="{5C2B9820-AD90-4E83-905A-28C7F2BB5608}">
      <dsp:nvSpPr>
        <dsp:cNvPr id="0" name=""/>
        <dsp:cNvSpPr/>
      </dsp:nvSpPr>
      <dsp:spPr>
        <a:xfrm>
          <a:off x="7408749" y="1391469"/>
          <a:ext cx="1708647" cy="736906"/>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International Program Director</a:t>
          </a:r>
        </a:p>
        <a:p>
          <a:pPr lvl="0" algn="ctr" defTabSz="444500">
            <a:lnSpc>
              <a:spcPct val="90000"/>
            </a:lnSpc>
            <a:spcBef>
              <a:spcPct val="0"/>
            </a:spcBef>
            <a:spcAft>
              <a:spcPct val="35000"/>
            </a:spcAft>
          </a:pPr>
          <a:r>
            <a:rPr lang="en-US" sz="1000" kern="1200" dirty="0" smtClean="0"/>
            <a:t>Nyana Miller (Florida)</a:t>
          </a:r>
        </a:p>
      </dsp:txBody>
      <dsp:txXfrm>
        <a:off x="7430332" y="1413052"/>
        <a:ext cx="1665481" cy="693740"/>
      </dsp:txXfrm>
    </dsp:sp>
    <dsp:sp modelId="{4EC3C5C2-8894-44BA-B873-E25D498B6B55}">
      <dsp:nvSpPr>
        <dsp:cNvPr id="0" name=""/>
        <dsp:cNvSpPr/>
      </dsp:nvSpPr>
      <dsp:spPr>
        <a:xfrm>
          <a:off x="7408749" y="2246256"/>
          <a:ext cx="1708647" cy="736906"/>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New Network &amp; Regional Development Co-Director</a:t>
          </a:r>
        </a:p>
        <a:p>
          <a:pPr lvl="0" algn="ctr" defTabSz="444500">
            <a:lnSpc>
              <a:spcPct val="90000"/>
            </a:lnSpc>
            <a:spcBef>
              <a:spcPct val="0"/>
            </a:spcBef>
            <a:spcAft>
              <a:spcPct val="35000"/>
            </a:spcAft>
          </a:pPr>
          <a:r>
            <a:rPr lang="en-US" sz="1000" kern="1200" dirty="0" smtClean="0"/>
            <a:t>Margot MacIniss (Cayman Islands)</a:t>
          </a:r>
        </a:p>
      </dsp:txBody>
      <dsp:txXfrm>
        <a:off x="7430332" y="2267839"/>
        <a:ext cx="1665481" cy="693740"/>
      </dsp:txXfrm>
    </dsp:sp>
    <dsp:sp modelId="{189221EB-B527-42A8-BE3B-D50DFBA40246}">
      <dsp:nvSpPr>
        <dsp:cNvPr id="0" name=""/>
        <dsp:cNvSpPr/>
      </dsp:nvSpPr>
      <dsp:spPr>
        <a:xfrm>
          <a:off x="7408749" y="3101042"/>
          <a:ext cx="1708647" cy="736906"/>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Strategic Director</a:t>
          </a:r>
        </a:p>
        <a:p>
          <a:pPr lvl="0" algn="ctr" defTabSz="444500">
            <a:lnSpc>
              <a:spcPct val="90000"/>
            </a:lnSpc>
            <a:spcBef>
              <a:spcPct val="0"/>
            </a:spcBef>
            <a:spcAft>
              <a:spcPct val="35000"/>
            </a:spcAft>
          </a:pPr>
          <a:r>
            <a:rPr lang="en-US" sz="1000" kern="1200" dirty="0" smtClean="0"/>
            <a:t>Mary Grace Diehl (Georgia)</a:t>
          </a:r>
        </a:p>
      </dsp:txBody>
      <dsp:txXfrm>
        <a:off x="7430332" y="3122625"/>
        <a:ext cx="1665481" cy="693740"/>
      </dsp:txXfrm>
    </dsp:sp>
    <dsp:sp modelId="{8FCDC814-8004-48D5-BC1A-CB86484596DC}">
      <dsp:nvSpPr>
        <dsp:cNvPr id="0" name=""/>
        <dsp:cNvSpPr/>
      </dsp:nvSpPr>
      <dsp:spPr>
        <a:xfrm>
          <a:off x="9260923" y="536682"/>
          <a:ext cx="1708647" cy="736906"/>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Europe Regional Director</a:t>
          </a:r>
        </a:p>
        <a:p>
          <a:pPr lvl="0" algn="ctr" defTabSz="444500">
            <a:lnSpc>
              <a:spcPct val="90000"/>
            </a:lnSpc>
            <a:spcBef>
              <a:spcPct val="0"/>
            </a:spcBef>
            <a:spcAft>
              <a:spcPct val="35000"/>
            </a:spcAft>
          </a:pPr>
          <a:r>
            <a:rPr lang="en-US" sz="1000" kern="1200" dirty="0" smtClean="0"/>
            <a:t>Gemma Freeman (Ireland)</a:t>
          </a:r>
        </a:p>
      </dsp:txBody>
      <dsp:txXfrm>
        <a:off x="9282506" y="558265"/>
        <a:ext cx="1665481" cy="693740"/>
      </dsp:txXfrm>
    </dsp:sp>
    <dsp:sp modelId="{CBA2A457-3161-4533-8CBC-D2445B5A7F88}">
      <dsp:nvSpPr>
        <dsp:cNvPr id="0" name=""/>
        <dsp:cNvSpPr/>
      </dsp:nvSpPr>
      <dsp:spPr>
        <a:xfrm>
          <a:off x="9260923" y="1391469"/>
          <a:ext cx="1708647" cy="736906"/>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International Vice Program Director</a:t>
          </a:r>
        </a:p>
        <a:p>
          <a:pPr lvl="0" algn="ctr" defTabSz="444500">
            <a:lnSpc>
              <a:spcPct val="90000"/>
            </a:lnSpc>
            <a:spcBef>
              <a:spcPct val="0"/>
            </a:spcBef>
            <a:spcAft>
              <a:spcPct val="35000"/>
            </a:spcAft>
          </a:pPr>
          <a:r>
            <a:rPr lang="en-US" sz="1000" kern="1200" dirty="0" smtClean="0"/>
            <a:t>Veronica Chan (Hong Kong)</a:t>
          </a:r>
        </a:p>
      </dsp:txBody>
      <dsp:txXfrm>
        <a:off x="9282506" y="1413052"/>
        <a:ext cx="1665481" cy="693740"/>
      </dsp:txXfrm>
    </dsp:sp>
    <dsp:sp modelId="{3558172E-7D22-4DD7-86B3-72D9828072CE}">
      <dsp:nvSpPr>
        <dsp:cNvPr id="0" name=""/>
        <dsp:cNvSpPr/>
      </dsp:nvSpPr>
      <dsp:spPr>
        <a:xfrm>
          <a:off x="9260923" y="2246256"/>
          <a:ext cx="1708647" cy="736906"/>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New Network &amp; Regional Development Co-Director </a:t>
          </a:r>
        </a:p>
        <a:p>
          <a:pPr lvl="0" algn="ctr" defTabSz="444500">
            <a:lnSpc>
              <a:spcPct val="90000"/>
            </a:lnSpc>
            <a:spcBef>
              <a:spcPct val="0"/>
            </a:spcBef>
            <a:spcAft>
              <a:spcPct val="35000"/>
            </a:spcAft>
          </a:pPr>
          <a:r>
            <a:rPr lang="en-US" sz="1000" kern="1200" dirty="0" smtClean="0"/>
            <a:t>Megan Clontz (Dallas/ Ft. Worth)</a:t>
          </a:r>
        </a:p>
      </dsp:txBody>
      <dsp:txXfrm>
        <a:off x="9282506" y="2267839"/>
        <a:ext cx="1665481" cy="69374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0CC59C-989B-48AB-A1EB-EDB3058DEFA5}">
      <dsp:nvSpPr>
        <dsp:cNvPr id="0" name=""/>
        <dsp:cNvSpPr/>
      </dsp:nvSpPr>
      <dsp:spPr>
        <a:xfrm>
          <a:off x="4402" y="3213"/>
          <a:ext cx="10960819" cy="401539"/>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0" kern="1200" dirty="0" smtClean="0"/>
            <a:t>Management Committee (Continued)</a:t>
          </a:r>
        </a:p>
      </dsp:txBody>
      <dsp:txXfrm>
        <a:off x="16163" y="14974"/>
        <a:ext cx="10937297" cy="378017"/>
      </dsp:txXfrm>
    </dsp:sp>
    <dsp:sp modelId="{C411084C-1545-4C07-8543-9F92C4FFCC0E}">
      <dsp:nvSpPr>
        <dsp:cNvPr id="0" name=""/>
        <dsp:cNvSpPr/>
      </dsp:nvSpPr>
      <dsp:spPr>
        <a:xfrm>
          <a:off x="4402" y="562526"/>
          <a:ext cx="2054126" cy="986291"/>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0" kern="1200" dirty="0" smtClean="0"/>
            <a:t>*Vice Director of Fall Programs</a:t>
          </a:r>
        </a:p>
        <a:p>
          <a:pPr lvl="0" algn="ctr" defTabSz="444500">
            <a:lnSpc>
              <a:spcPct val="90000"/>
            </a:lnSpc>
            <a:spcBef>
              <a:spcPct val="0"/>
            </a:spcBef>
            <a:spcAft>
              <a:spcPct val="35000"/>
            </a:spcAft>
          </a:pPr>
          <a:r>
            <a:rPr lang="en-US" sz="1000" b="0" kern="1200" dirty="0" smtClean="0"/>
            <a:t>Jen McConnell (Chicago)</a:t>
          </a:r>
        </a:p>
      </dsp:txBody>
      <dsp:txXfrm>
        <a:off x="33289" y="591413"/>
        <a:ext cx="1996352" cy="928517"/>
      </dsp:txXfrm>
    </dsp:sp>
    <dsp:sp modelId="{EC3BE471-C219-424D-8599-2EE130BD1826}">
      <dsp:nvSpPr>
        <dsp:cNvPr id="0" name=""/>
        <dsp:cNvSpPr/>
      </dsp:nvSpPr>
      <dsp:spPr>
        <a:xfrm>
          <a:off x="4402" y="1706592"/>
          <a:ext cx="2054126" cy="986291"/>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0" kern="1200" dirty="0" smtClean="0"/>
            <a:t>*Vice Director of News</a:t>
          </a:r>
        </a:p>
        <a:p>
          <a:pPr lvl="0" algn="ctr" defTabSz="444500">
            <a:lnSpc>
              <a:spcPct val="90000"/>
            </a:lnSpc>
            <a:spcBef>
              <a:spcPct val="0"/>
            </a:spcBef>
            <a:spcAft>
              <a:spcPct val="35000"/>
            </a:spcAft>
          </a:pPr>
          <a:r>
            <a:rPr lang="en-US" sz="1000" b="0" kern="1200" dirty="0" smtClean="0"/>
            <a:t>Chrissy Sanfelippo (Chicago)</a:t>
          </a:r>
        </a:p>
      </dsp:txBody>
      <dsp:txXfrm>
        <a:off x="33289" y="1735479"/>
        <a:ext cx="1996352" cy="928517"/>
      </dsp:txXfrm>
    </dsp:sp>
    <dsp:sp modelId="{DB1349DC-BE5D-452D-96C9-B8FA7E6504C2}">
      <dsp:nvSpPr>
        <dsp:cNvPr id="0" name=""/>
        <dsp:cNvSpPr/>
      </dsp:nvSpPr>
      <dsp:spPr>
        <a:xfrm>
          <a:off x="4402" y="2850658"/>
          <a:ext cx="2054126" cy="986291"/>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0" kern="1200" dirty="0" smtClean="0"/>
            <a:t>*UNCITRAL Committee Co-Director</a:t>
          </a:r>
        </a:p>
        <a:p>
          <a:pPr lvl="0" algn="ctr" defTabSz="444500">
            <a:lnSpc>
              <a:spcPct val="90000"/>
            </a:lnSpc>
            <a:spcBef>
              <a:spcPct val="0"/>
            </a:spcBef>
            <a:spcAft>
              <a:spcPct val="35000"/>
            </a:spcAft>
          </a:pPr>
          <a:r>
            <a:rPr lang="en-US" sz="1000" b="0" kern="1200" dirty="0" smtClean="0"/>
            <a:t>Katharina Crinson (London)</a:t>
          </a:r>
        </a:p>
      </dsp:txBody>
      <dsp:txXfrm>
        <a:off x="33289" y="2879545"/>
        <a:ext cx="1996352" cy="928517"/>
      </dsp:txXfrm>
    </dsp:sp>
    <dsp:sp modelId="{D9928DF4-CC8E-4B6E-89E4-EEF2FA7CCDDF}">
      <dsp:nvSpPr>
        <dsp:cNvPr id="0" name=""/>
        <dsp:cNvSpPr/>
      </dsp:nvSpPr>
      <dsp:spPr>
        <a:xfrm>
          <a:off x="2231076" y="562526"/>
          <a:ext cx="2054126" cy="986291"/>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0" kern="1200" dirty="0" smtClean="0"/>
            <a:t>*Vice Director of Spring Programs</a:t>
          </a:r>
        </a:p>
        <a:p>
          <a:pPr lvl="0" algn="ctr" defTabSz="444500">
            <a:lnSpc>
              <a:spcPct val="90000"/>
            </a:lnSpc>
            <a:spcBef>
              <a:spcPct val="0"/>
            </a:spcBef>
            <a:spcAft>
              <a:spcPct val="35000"/>
            </a:spcAft>
          </a:pPr>
          <a:r>
            <a:rPr lang="en-US" sz="1000" b="0" kern="1200" dirty="0" smtClean="0"/>
            <a:t>Amy Vulpio (Philadelphia)</a:t>
          </a:r>
        </a:p>
      </dsp:txBody>
      <dsp:txXfrm>
        <a:off x="2259963" y="591413"/>
        <a:ext cx="1996352" cy="928517"/>
      </dsp:txXfrm>
    </dsp:sp>
    <dsp:sp modelId="{660153F7-FC8B-4122-999A-5BFDE945A094}">
      <dsp:nvSpPr>
        <dsp:cNvPr id="0" name=""/>
        <dsp:cNvSpPr/>
      </dsp:nvSpPr>
      <dsp:spPr>
        <a:xfrm>
          <a:off x="2231076" y="1706592"/>
          <a:ext cx="2054126" cy="986291"/>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0" kern="1200" dirty="0" smtClean="0"/>
            <a:t>*Vice Director of Social Media</a:t>
          </a:r>
        </a:p>
        <a:p>
          <a:pPr lvl="0" algn="ctr" defTabSz="444500">
            <a:lnSpc>
              <a:spcPct val="90000"/>
            </a:lnSpc>
            <a:spcBef>
              <a:spcPct val="0"/>
            </a:spcBef>
            <a:spcAft>
              <a:spcPct val="35000"/>
            </a:spcAft>
          </a:pPr>
          <a:r>
            <a:rPr lang="en-US" sz="1000" b="0" kern="1200" dirty="0" smtClean="0"/>
            <a:t>Sarah Austin (Chicago)</a:t>
          </a:r>
        </a:p>
      </dsp:txBody>
      <dsp:txXfrm>
        <a:off x="2259963" y="1735479"/>
        <a:ext cx="1996352" cy="928517"/>
      </dsp:txXfrm>
    </dsp:sp>
    <dsp:sp modelId="{FFAC3BAE-AE96-4867-A1F1-741822C8F822}">
      <dsp:nvSpPr>
        <dsp:cNvPr id="0" name=""/>
        <dsp:cNvSpPr/>
      </dsp:nvSpPr>
      <dsp:spPr>
        <a:xfrm>
          <a:off x="2231076" y="2850658"/>
          <a:ext cx="2054126" cy="986291"/>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0" kern="1200" dirty="0" smtClean="0"/>
            <a:t>*UNCITRAL Committee Co-Director</a:t>
          </a:r>
        </a:p>
        <a:p>
          <a:pPr lvl="0" algn="ctr" defTabSz="444500">
            <a:lnSpc>
              <a:spcPct val="90000"/>
            </a:lnSpc>
            <a:spcBef>
              <a:spcPct val="0"/>
            </a:spcBef>
            <a:spcAft>
              <a:spcPct val="35000"/>
            </a:spcAft>
          </a:pPr>
          <a:r>
            <a:rPr lang="en-US" sz="1000" b="0" kern="1200" dirty="0" smtClean="0"/>
            <a:t>Deb Grassgreen (Northern California)</a:t>
          </a:r>
        </a:p>
      </dsp:txBody>
      <dsp:txXfrm>
        <a:off x="2259963" y="2879545"/>
        <a:ext cx="1996352" cy="928517"/>
      </dsp:txXfrm>
    </dsp:sp>
    <dsp:sp modelId="{76A086A9-0438-4839-ADC4-52097DE65387}">
      <dsp:nvSpPr>
        <dsp:cNvPr id="0" name=""/>
        <dsp:cNvSpPr/>
      </dsp:nvSpPr>
      <dsp:spPr>
        <a:xfrm>
          <a:off x="4457749" y="562526"/>
          <a:ext cx="2054126" cy="986291"/>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0" kern="1200" dirty="0" smtClean="0"/>
            <a:t>*Vice Director of Regional Programming</a:t>
          </a:r>
        </a:p>
        <a:p>
          <a:pPr lvl="0" algn="ctr" defTabSz="444500">
            <a:lnSpc>
              <a:spcPct val="90000"/>
            </a:lnSpc>
            <a:spcBef>
              <a:spcPct val="0"/>
            </a:spcBef>
            <a:spcAft>
              <a:spcPct val="35000"/>
            </a:spcAft>
          </a:pPr>
          <a:r>
            <a:rPr lang="en-US" sz="1000" b="0" kern="1200" dirty="0" smtClean="0"/>
            <a:t>Shari Dwoskin (New England)</a:t>
          </a:r>
        </a:p>
      </dsp:txBody>
      <dsp:txXfrm>
        <a:off x="4486636" y="591413"/>
        <a:ext cx="1996352" cy="928517"/>
      </dsp:txXfrm>
    </dsp:sp>
    <dsp:sp modelId="{CFBF86AB-CAA3-4A9F-8316-0F89FE11D73C}">
      <dsp:nvSpPr>
        <dsp:cNvPr id="0" name=""/>
        <dsp:cNvSpPr/>
      </dsp:nvSpPr>
      <dsp:spPr>
        <a:xfrm>
          <a:off x="4457749" y="1706592"/>
          <a:ext cx="2054126" cy="986291"/>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0" kern="1200" dirty="0" smtClean="0"/>
            <a:t>*Asia Regional Vice Director Programming</a:t>
          </a:r>
        </a:p>
        <a:p>
          <a:pPr lvl="0" algn="ctr" defTabSz="444500">
            <a:lnSpc>
              <a:spcPct val="90000"/>
            </a:lnSpc>
            <a:spcBef>
              <a:spcPct val="0"/>
            </a:spcBef>
            <a:spcAft>
              <a:spcPct val="35000"/>
            </a:spcAft>
          </a:pPr>
          <a:r>
            <a:rPr lang="en-US" sz="1000" b="0" kern="1200" dirty="0" smtClean="0"/>
            <a:t>Catriona Lim (Hong Kong)</a:t>
          </a:r>
        </a:p>
      </dsp:txBody>
      <dsp:txXfrm>
        <a:off x="4486636" y="1735479"/>
        <a:ext cx="1996352" cy="928517"/>
      </dsp:txXfrm>
    </dsp:sp>
    <dsp:sp modelId="{E0E2331C-E2CE-428A-9ED5-51F406B66C7D}">
      <dsp:nvSpPr>
        <dsp:cNvPr id="0" name=""/>
        <dsp:cNvSpPr/>
      </dsp:nvSpPr>
      <dsp:spPr>
        <a:xfrm>
          <a:off x="4457749" y="2850658"/>
          <a:ext cx="2054126" cy="986291"/>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0" kern="1200" dirty="0" smtClean="0"/>
            <a:t>*Vice Director of Leadership Summit Programming</a:t>
          </a:r>
        </a:p>
        <a:p>
          <a:pPr lvl="0" algn="ctr" defTabSz="444500">
            <a:lnSpc>
              <a:spcPct val="90000"/>
            </a:lnSpc>
            <a:spcBef>
              <a:spcPct val="0"/>
            </a:spcBef>
            <a:spcAft>
              <a:spcPct val="35000"/>
            </a:spcAft>
          </a:pPr>
          <a:r>
            <a:rPr lang="en-US" sz="1000" b="0" kern="1200" dirty="0" smtClean="0"/>
            <a:t>Lauren Tang (Singapore)</a:t>
          </a:r>
        </a:p>
      </dsp:txBody>
      <dsp:txXfrm>
        <a:off x="4486636" y="2879545"/>
        <a:ext cx="1996352" cy="928517"/>
      </dsp:txXfrm>
    </dsp:sp>
    <dsp:sp modelId="{ADE793E0-6F5D-4D1A-BD66-9BF1EC9287DE}">
      <dsp:nvSpPr>
        <dsp:cNvPr id="0" name=""/>
        <dsp:cNvSpPr/>
      </dsp:nvSpPr>
      <dsp:spPr>
        <a:xfrm>
          <a:off x="6684422" y="562526"/>
          <a:ext cx="2054126" cy="986291"/>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0" kern="1200" dirty="0" smtClean="0"/>
            <a:t>*Vice Director of Member Services</a:t>
          </a:r>
        </a:p>
        <a:p>
          <a:pPr lvl="0" algn="ctr" defTabSz="444500">
            <a:lnSpc>
              <a:spcPct val="90000"/>
            </a:lnSpc>
            <a:spcBef>
              <a:spcPct val="0"/>
            </a:spcBef>
            <a:spcAft>
              <a:spcPct val="35000"/>
            </a:spcAft>
          </a:pPr>
          <a:r>
            <a:rPr lang="en-US" sz="1000" b="0" kern="1200" dirty="0" smtClean="0"/>
            <a:t>Jennifer Lyday (Carolinas)</a:t>
          </a:r>
        </a:p>
      </dsp:txBody>
      <dsp:txXfrm>
        <a:off x="6713309" y="591413"/>
        <a:ext cx="1996352" cy="928517"/>
      </dsp:txXfrm>
    </dsp:sp>
    <dsp:sp modelId="{4884222F-3331-4B9C-A8EB-58BDC87C0470}">
      <dsp:nvSpPr>
        <dsp:cNvPr id="0" name=""/>
        <dsp:cNvSpPr/>
      </dsp:nvSpPr>
      <dsp:spPr>
        <a:xfrm>
          <a:off x="6684422" y="1706592"/>
          <a:ext cx="2054126" cy="986291"/>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0" kern="1200" dirty="0" smtClean="0"/>
            <a:t>*Asia Regional Vice Director Membership</a:t>
          </a:r>
        </a:p>
        <a:p>
          <a:pPr lvl="0" algn="ctr" defTabSz="444500">
            <a:lnSpc>
              <a:spcPct val="90000"/>
            </a:lnSpc>
            <a:spcBef>
              <a:spcPct val="0"/>
            </a:spcBef>
            <a:spcAft>
              <a:spcPct val="35000"/>
            </a:spcAft>
          </a:pPr>
          <a:r>
            <a:rPr lang="en-US" sz="1000" b="0" kern="1200" dirty="0" smtClean="0"/>
            <a:t>Claudia Cheah (Malaysia)</a:t>
          </a:r>
        </a:p>
      </dsp:txBody>
      <dsp:txXfrm>
        <a:off x="6713309" y="1735479"/>
        <a:ext cx="1996352" cy="928517"/>
      </dsp:txXfrm>
    </dsp:sp>
    <dsp:sp modelId="{BFA80509-662F-47F9-ACEB-9BD659078006}">
      <dsp:nvSpPr>
        <dsp:cNvPr id="0" name=""/>
        <dsp:cNvSpPr/>
      </dsp:nvSpPr>
      <dsp:spPr>
        <a:xfrm>
          <a:off x="6684422" y="2850658"/>
          <a:ext cx="2054126" cy="986291"/>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0" kern="1200" dirty="0" smtClean="0"/>
            <a:t>*2023 Rising Star</a:t>
          </a:r>
        </a:p>
        <a:p>
          <a:pPr lvl="0" algn="ctr" defTabSz="444500">
            <a:lnSpc>
              <a:spcPct val="90000"/>
            </a:lnSpc>
            <a:spcBef>
              <a:spcPct val="0"/>
            </a:spcBef>
            <a:spcAft>
              <a:spcPct val="35000"/>
            </a:spcAft>
          </a:pPr>
          <a:r>
            <a:rPr lang="en-US" sz="1000" b="0" kern="1200" dirty="0" smtClean="0"/>
            <a:t>Saneea Tanvir (Ontario)</a:t>
          </a:r>
          <a:endParaRPr lang="en-US" sz="1000" b="0" kern="1200" dirty="0"/>
        </a:p>
      </dsp:txBody>
      <dsp:txXfrm>
        <a:off x="6713309" y="2879545"/>
        <a:ext cx="1996352" cy="928517"/>
      </dsp:txXfrm>
    </dsp:sp>
    <dsp:sp modelId="{31212348-402A-44C8-87E2-802A28956D4E}">
      <dsp:nvSpPr>
        <dsp:cNvPr id="0" name=""/>
        <dsp:cNvSpPr/>
      </dsp:nvSpPr>
      <dsp:spPr>
        <a:xfrm>
          <a:off x="8911095" y="562526"/>
          <a:ext cx="2054126" cy="986291"/>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0" kern="1200" dirty="0" smtClean="0"/>
            <a:t>*Vice Director Diversity &amp; Inclusion</a:t>
          </a:r>
        </a:p>
        <a:p>
          <a:pPr lvl="0" algn="ctr" defTabSz="444500">
            <a:lnSpc>
              <a:spcPct val="90000"/>
            </a:lnSpc>
            <a:spcBef>
              <a:spcPct val="0"/>
            </a:spcBef>
            <a:spcAft>
              <a:spcPct val="35000"/>
            </a:spcAft>
          </a:pPr>
          <a:r>
            <a:rPr lang="en-US" sz="1000" b="0" kern="1200" dirty="0" smtClean="0"/>
            <a:t>Pooja Mahajan (India)</a:t>
          </a:r>
        </a:p>
      </dsp:txBody>
      <dsp:txXfrm>
        <a:off x="8939982" y="591413"/>
        <a:ext cx="1996352" cy="928517"/>
      </dsp:txXfrm>
    </dsp:sp>
    <dsp:sp modelId="{5C2B9820-AD90-4E83-905A-28C7F2BB5608}">
      <dsp:nvSpPr>
        <dsp:cNvPr id="0" name=""/>
        <dsp:cNvSpPr/>
      </dsp:nvSpPr>
      <dsp:spPr>
        <a:xfrm>
          <a:off x="8911095" y="1706592"/>
          <a:ext cx="2054126" cy="986291"/>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0" kern="1200" dirty="0" smtClean="0"/>
            <a:t>*Vice Director Budget &amp; Analytics</a:t>
          </a:r>
        </a:p>
        <a:p>
          <a:pPr lvl="0" algn="ctr" defTabSz="444500">
            <a:lnSpc>
              <a:spcPct val="90000"/>
            </a:lnSpc>
            <a:spcBef>
              <a:spcPct val="0"/>
            </a:spcBef>
            <a:spcAft>
              <a:spcPct val="35000"/>
            </a:spcAft>
          </a:pPr>
          <a:r>
            <a:rPr lang="en-US" sz="1000" b="0" kern="1200" dirty="0" smtClean="0"/>
            <a:t>(reserved)</a:t>
          </a:r>
          <a:endParaRPr lang="en-US" sz="1000" b="0" strike="sngStrike" kern="1200" dirty="0" smtClean="0">
            <a:solidFill>
              <a:schemeClr val="accent5">
                <a:lumMod val="40000"/>
                <a:lumOff val="60000"/>
              </a:schemeClr>
            </a:solidFill>
          </a:endParaRPr>
        </a:p>
      </dsp:txBody>
      <dsp:txXfrm>
        <a:off x="8939982" y="1735479"/>
        <a:ext cx="1996352" cy="92851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0CC59C-989B-48AB-A1EB-EDB3058DEFA5}">
      <dsp:nvSpPr>
        <dsp:cNvPr id="0" name=""/>
        <dsp:cNvSpPr/>
      </dsp:nvSpPr>
      <dsp:spPr>
        <a:xfrm>
          <a:off x="4402" y="3213"/>
          <a:ext cx="10960819" cy="401539"/>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0" kern="1200" dirty="0" smtClean="0"/>
            <a:t>At Large Directors</a:t>
          </a:r>
        </a:p>
      </dsp:txBody>
      <dsp:txXfrm>
        <a:off x="16163" y="14974"/>
        <a:ext cx="10937297" cy="378017"/>
      </dsp:txXfrm>
    </dsp:sp>
    <dsp:sp modelId="{C411084C-1545-4C07-8543-9F92C4FFCC0E}">
      <dsp:nvSpPr>
        <dsp:cNvPr id="0" name=""/>
        <dsp:cNvSpPr/>
      </dsp:nvSpPr>
      <dsp:spPr>
        <a:xfrm>
          <a:off x="4402" y="562526"/>
          <a:ext cx="2054126" cy="986291"/>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0" kern="1200" dirty="0" smtClean="0"/>
            <a:t>Monica Blacker (Dallas/ Ft. Worth)</a:t>
          </a:r>
        </a:p>
        <a:p>
          <a:pPr lvl="0" algn="ctr" defTabSz="444500">
            <a:lnSpc>
              <a:spcPct val="90000"/>
            </a:lnSpc>
            <a:spcBef>
              <a:spcPct val="0"/>
            </a:spcBef>
            <a:spcAft>
              <a:spcPct val="35000"/>
            </a:spcAft>
          </a:pPr>
          <a:r>
            <a:rPr lang="en-US" sz="1000" b="0" kern="1200" dirty="0" smtClean="0"/>
            <a:t>At Large, 2024</a:t>
          </a:r>
        </a:p>
      </dsp:txBody>
      <dsp:txXfrm>
        <a:off x="33289" y="591413"/>
        <a:ext cx="1996352" cy="928517"/>
      </dsp:txXfrm>
    </dsp:sp>
    <dsp:sp modelId="{EC3BE471-C219-424D-8599-2EE130BD1826}">
      <dsp:nvSpPr>
        <dsp:cNvPr id="0" name=""/>
        <dsp:cNvSpPr/>
      </dsp:nvSpPr>
      <dsp:spPr>
        <a:xfrm>
          <a:off x="4402" y="1706592"/>
          <a:ext cx="2054126" cy="986291"/>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0" kern="1200" dirty="0" smtClean="0"/>
            <a:t>Lauren McKelvey (Washington DC)</a:t>
          </a:r>
        </a:p>
        <a:p>
          <a:pPr lvl="0" algn="ctr" defTabSz="444500">
            <a:lnSpc>
              <a:spcPct val="90000"/>
            </a:lnSpc>
            <a:spcBef>
              <a:spcPct val="0"/>
            </a:spcBef>
            <a:spcAft>
              <a:spcPct val="35000"/>
            </a:spcAft>
          </a:pPr>
          <a:r>
            <a:rPr lang="en-US" sz="1000" b="0" kern="1200" dirty="0" smtClean="0"/>
            <a:t>At Large, 2024</a:t>
          </a:r>
        </a:p>
      </dsp:txBody>
      <dsp:txXfrm>
        <a:off x="33289" y="1735479"/>
        <a:ext cx="1996352" cy="928517"/>
      </dsp:txXfrm>
    </dsp:sp>
    <dsp:sp modelId="{DB1349DC-BE5D-452D-96C9-B8FA7E6504C2}">
      <dsp:nvSpPr>
        <dsp:cNvPr id="0" name=""/>
        <dsp:cNvSpPr/>
      </dsp:nvSpPr>
      <dsp:spPr>
        <a:xfrm>
          <a:off x="4402" y="2850658"/>
          <a:ext cx="2054126" cy="986291"/>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0" kern="1200" dirty="0" smtClean="0"/>
            <a:t>Terri Freedman (New Jersey Network)</a:t>
          </a:r>
        </a:p>
        <a:p>
          <a:pPr lvl="0" algn="ctr" defTabSz="444500">
            <a:lnSpc>
              <a:spcPct val="90000"/>
            </a:lnSpc>
            <a:spcBef>
              <a:spcPct val="0"/>
            </a:spcBef>
            <a:spcAft>
              <a:spcPct val="35000"/>
            </a:spcAft>
          </a:pPr>
          <a:r>
            <a:rPr lang="en-US" sz="1000" b="0" kern="1200" dirty="0" smtClean="0"/>
            <a:t>At Large, 2025</a:t>
          </a:r>
        </a:p>
      </dsp:txBody>
      <dsp:txXfrm>
        <a:off x="33289" y="2879545"/>
        <a:ext cx="1996352" cy="928517"/>
      </dsp:txXfrm>
    </dsp:sp>
    <dsp:sp modelId="{D9928DF4-CC8E-4B6E-89E4-EEF2FA7CCDDF}">
      <dsp:nvSpPr>
        <dsp:cNvPr id="0" name=""/>
        <dsp:cNvSpPr/>
      </dsp:nvSpPr>
      <dsp:spPr>
        <a:xfrm>
          <a:off x="2231076" y="562526"/>
          <a:ext cx="2054126" cy="986291"/>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0" kern="1200" dirty="0" smtClean="0"/>
            <a:t>Valerie Bantner Peo (Northern California)</a:t>
          </a:r>
        </a:p>
        <a:p>
          <a:pPr lvl="0" algn="ctr" defTabSz="444500">
            <a:lnSpc>
              <a:spcPct val="90000"/>
            </a:lnSpc>
            <a:spcBef>
              <a:spcPct val="0"/>
            </a:spcBef>
            <a:spcAft>
              <a:spcPct val="35000"/>
            </a:spcAft>
          </a:pPr>
          <a:r>
            <a:rPr lang="en-US" sz="1000" b="0" kern="1200" dirty="0" smtClean="0"/>
            <a:t>At Large, 2024 </a:t>
          </a:r>
        </a:p>
      </dsp:txBody>
      <dsp:txXfrm>
        <a:off x="2259963" y="591413"/>
        <a:ext cx="1996352" cy="928517"/>
      </dsp:txXfrm>
    </dsp:sp>
    <dsp:sp modelId="{660153F7-FC8B-4122-999A-5BFDE945A094}">
      <dsp:nvSpPr>
        <dsp:cNvPr id="0" name=""/>
        <dsp:cNvSpPr/>
      </dsp:nvSpPr>
      <dsp:spPr>
        <a:xfrm>
          <a:off x="2231076" y="1706592"/>
          <a:ext cx="2054126" cy="986291"/>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0" kern="1200" dirty="0" smtClean="0"/>
            <a:t>Adine Momoh (Minnesota)</a:t>
          </a:r>
        </a:p>
        <a:p>
          <a:pPr lvl="0" algn="ctr" defTabSz="444500">
            <a:lnSpc>
              <a:spcPct val="90000"/>
            </a:lnSpc>
            <a:spcBef>
              <a:spcPct val="0"/>
            </a:spcBef>
            <a:spcAft>
              <a:spcPct val="35000"/>
            </a:spcAft>
          </a:pPr>
          <a:r>
            <a:rPr lang="en-US" sz="1000" b="0" kern="1200" dirty="0" smtClean="0"/>
            <a:t>At Large, 2024</a:t>
          </a:r>
        </a:p>
      </dsp:txBody>
      <dsp:txXfrm>
        <a:off x="2259963" y="1735479"/>
        <a:ext cx="1996352" cy="928517"/>
      </dsp:txXfrm>
    </dsp:sp>
    <dsp:sp modelId="{FFAC3BAE-AE96-4867-A1F1-741822C8F822}">
      <dsp:nvSpPr>
        <dsp:cNvPr id="0" name=""/>
        <dsp:cNvSpPr/>
      </dsp:nvSpPr>
      <dsp:spPr>
        <a:xfrm>
          <a:off x="2231076" y="2850658"/>
          <a:ext cx="2054126" cy="986291"/>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0" kern="1200" dirty="0" smtClean="0"/>
            <a:t>Kristina Kicks (London Network)</a:t>
          </a:r>
        </a:p>
        <a:p>
          <a:pPr lvl="0" algn="ctr" defTabSz="444500">
            <a:lnSpc>
              <a:spcPct val="90000"/>
            </a:lnSpc>
            <a:spcBef>
              <a:spcPct val="0"/>
            </a:spcBef>
            <a:spcAft>
              <a:spcPct val="35000"/>
            </a:spcAft>
          </a:pPr>
          <a:r>
            <a:rPr lang="en-US" sz="1000" b="0" kern="1200" dirty="0" smtClean="0"/>
            <a:t>At Large, 2025</a:t>
          </a:r>
        </a:p>
      </dsp:txBody>
      <dsp:txXfrm>
        <a:off x="2259963" y="2879545"/>
        <a:ext cx="1996352" cy="928517"/>
      </dsp:txXfrm>
    </dsp:sp>
    <dsp:sp modelId="{76A086A9-0438-4839-ADC4-52097DE65387}">
      <dsp:nvSpPr>
        <dsp:cNvPr id="0" name=""/>
        <dsp:cNvSpPr/>
      </dsp:nvSpPr>
      <dsp:spPr>
        <a:xfrm>
          <a:off x="4457749" y="562526"/>
          <a:ext cx="2054126" cy="986291"/>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0" kern="1200" dirty="0" smtClean="0"/>
            <a:t>Hon. Elizabeth Gunn (Washington DC)</a:t>
          </a:r>
        </a:p>
        <a:p>
          <a:pPr lvl="0" algn="ctr" defTabSz="444500">
            <a:lnSpc>
              <a:spcPct val="90000"/>
            </a:lnSpc>
            <a:spcBef>
              <a:spcPct val="0"/>
            </a:spcBef>
            <a:spcAft>
              <a:spcPct val="35000"/>
            </a:spcAft>
          </a:pPr>
          <a:r>
            <a:rPr lang="en-US" sz="1000" b="0" kern="1200" dirty="0" smtClean="0"/>
            <a:t>At Large, 2024</a:t>
          </a:r>
        </a:p>
      </dsp:txBody>
      <dsp:txXfrm>
        <a:off x="4486636" y="591413"/>
        <a:ext cx="1996352" cy="928517"/>
      </dsp:txXfrm>
    </dsp:sp>
    <dsp:sp modelId="{CFBF86AB-CAA3-4A9F-8316-0F89FE11D73C}">
      <dsp:nvSpPr>
        <dsp:cNvPr id="0" name=""/>
        <dsp:cNvSpPr/>
      </dsp:nvSpPr>
      <dsp:spPr>
        <a:xfrm>
          <a:off x="4457749" y="1706592"/>
          <a:ext cx="2054126" cy="986291"/>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0" kern="1200" dirty="0" smtClean="0"/>
            <a:t>Morgan Patterson (Delaware)</a:t>
          </a:r>
        </a:p>
        <a:p>
          <a:pPr lvl="0" algn="ctr" defTabSz="444500">
            <a:lnSpc>
              <a:spcPct val="90000"/>
            </a:lnSpc>
            <a:spcBef>
              <a:spcPct val="0"/>
            </a:spcBef>
            <a:spcAft>
              <a:spcPct val="35000"/>
            </a:spcAft>
          </a:pPr>
          <a:r>
            <a:rPr lang="en-US" sz="1000" b="0" kern="1200" dirty="0" smtClean="0"/>
            <a:t>At Large, 2024</a:t>
          </a:r>
        </a:p>
      </dsp:txBody>
      <dsp:txXfrm>
        <a:off x="4486636" y="1735479"/>
        <a:ext cx="1996352" cy="928517"/>
      </dsp:txXfrm>
    </dsp:sp>
    <dsp:sp modelId="{E0E2331C-E2CE-428A-9ED5-51F406B66C7D}">
      <dsp:nvSpPr>
        <dsp:cNvPr id="0" name=""/>
        <dsp:cNvSpPr/>
      </dsp:nvSpPr>
      <dsp:spPr>
        <a:xfrm>
          <a:off x="4457749" y="2850658"/>
          <a:ext cx="2054126" cy="986291"/>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0" kern="1200" dirty="0" smtClean="0"/>
            <a:t>Gemma Lardner (Cayman Network)</a:t>
          </a:r>
          <a:br>
            <a:rPr lang="en-US" sz="1000" b="0" kern="1200" dirty="0" smtClean="0"/>
          </a:br>
          <a:r>
            <a:rPr lang="en-US" sz="1000" b="0" kern="1200" dirty="0" smtClean="0"/>
            <a:t>At Large, 2025 </a:t>
          </a:r>
        </a:p>
      </dsp:txBody>
      <dsp:txXfrm>
        <a:off x="4486636" y="2879545"/>
        <a:ext cx="1996352" cy="928517"/>
      </dsp:txXfrm>
    </dsp:sp>
    <dsp:sp modelId="{ADE793E0-6F5D-4D1A-BD66-9BF1EC9287DE}">
      <dsp:nvSpPr>
        <dsp:cNvPr id="0" name=""/>
        <dsp:cNvSpPr/>
      </dsp:nvSpPr>
      <dsp:spPr>
        <a:xfrm>
          <a:off x="6684422" y="562526"/>
          <a:ext cx="2054126" cy="986291"/>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0" kern="1200" dirty="0" smtClean="0"/>
            <a:t>Debby Lim (Singapore)</a:t>
          </a:r>
        </a:p>
        <a:p>
          <a:pPr lvl="0" algn="ctr" defTabSz="444500">
            <a:lnSpc>
              <a:spcPct val="90000"/>
            </a:lnSpc>
            <a:spcBef>
              <a:spcPct val="0"/>
            </a:spcBef>
            <a:spcAft>
              <a:spcPct val="35000"/>
            </a:spcAft>
          </a:pPr>
          <a:r>
            <a:rPr lang="en-US" sz="1000" b="0" kern="1200" dirty="0" smtClean="0"/>
            <a:t>At Large, 2024</a:t>
          </a:r>
        </a:p>
      </dsp:txBody>
      <dsp:txXfrm>
        <a:off x="6713309" y="591413"/>
        <a:ext cx="1996352" cy="928517"/>
      </dsp:txXfrm>
    </dsp:sp>
    <dsp:sp modelId="{4884222F-3331-4B9C-A8EB-58BDC87C0470}">
      <dsp:nvSpPr>
        <dsp:cNvPr id="0" name=""/>
        <dsp:cNvSpPr/>
      </dsp:nvSpPr>
      <dsp:spPr>
        <a:xfrm>
          <a:off x="6684422" y="1706592"/>
          <a:ext cx="2054126" cy="986291"/>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0" kern="1200" dirty="0" smtClean="0"/>
            <a:t>Liz Boydston (Dallas Network)</a:t>
          </a:r>
        </a:p>
        <a:p>
          <a:pPr lvl="0" algn="ctr" defTabSz="444500">
            <a:lnSpc>
              <a:spcPct val="90000"/>
            </a:lnSpc>
            <a:spcBef>
              <a:spcPct val="0"/>
            </a:spcBef>
            <a:spcAft>
              <a:spcPct val="35000"/>
            </a:spcAft>
          </a:pPr>
          <a:r>
            <a:rPr lang="en-US" sz="1000" b="0" kern="1200" dirty="0" smtClean="0"/>
            <a:t>At Large, 2025</a:t>
          </a:r>
        </a:p>
      </dsp:txBody>
      <dsp:txXfrm>
        <a:off x="6713309" y="1735479"/>
        <a:ext cx="1996352" cy="928517"/>
      </dsp:txXfrm>
    </dsp:sp>
    <dsp:sp modelId="{BFA80509-662F-47F9-ACEB-9BD659078006}">
      <dsp:nvSpPr>
        <dsp:cNvPr id="0" name=""/>
        <dsp:cNvSpPr/>
      </dsp:nvSpPr>
      <dsp:spPr>
        <a:xfrm>
          <a:off x="6684422" y="2850658"/>
          <a:ext cx="2054126" cy="986291"/>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0" kern="1200" dirty="0" smtClean="0"/>
            <a:t>Jenna Wise (Hong Kong Network)</a:t>
          </a:r>
        </a:p>
        <a:p>
          <a:pPr lvl="0" algn="ctr" defTabSz="444500">
            <a:lnSpc>
              <a:spcPct val="90000"/>
            </a:lnSpc>
            <a:spcBef>
              <a:spcPct val="0"/>
            </a:spcBef>
            <a:spcAft>
              <a:spcPct val="35000"/>
            </a:spcAft>
          </a:pPr>
          <a:r>
            <a:rPr lang="en-US" sz="1000" b="0" kern="1200" dirty="0" smtClean="0"/>
            <a:t>At Large, 2025 </a:t>
          </a:r>
          <a:endParaRPr lang="en-US" sz="1000" b="0" kern="1200" dirty="0"/>
        </a:p>
      </dsp:txBody>
      <dsp:txXfrm>
        <a:off x="6713309" y="2879545"/>
        <a:ext cx="1996352" cy="928517"/>
      </dsp:txXfrm>
    </dsp:sp>
    <dsp:sp modelId="{31212348-402A-44C8-87E2-802A28956D4E}">
      <dsp:nvSpPr>
        <dsp:cNvPr id="0" name=""/>
        <dsp:cNvSpPr/>
      </dsp:nvSpPr>
      <dsp:spPr>
        <a:xfrm>
          <a:off x="8911095" y="562526"/>
          <a:ext cx="2054126" cy="986291"/>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0" kern="1200" dirty="0" smtClean="0"/>
            <a:t>Samantha Martin (New York)</a:t>
          </a:r>
        </a:p>
        <a:p>
          <a:pPr lvl="0" algn="ctr" defTabSz="444500">
            <a:lnSpc>
              <a:spcPct val="90000"/>
            </a:lnSpc>
            <a:spcBef>
              <a:spcPct val="0"/>
            </a:spcBef>
            <a:spcAft>
              <a:spcPct val="35000"/>
            </a:spcAft>
          </a:pPr>
          <a:r>
            <a:rPr lang="en-US" sz="1000" b="0" kern="1200" dirty="0" smtClean="0"/>
            <a:t>At Large, 2024 </a:t>
          </a:r>
        </a:p>
      </dsp:txBody>
      <dsp:txXfrm>
        <a:off x="8939982" y="591413"/>
        <a:ext cx="1996352" cy="928517"/>
      </dsp:txXfrm>
    </dsp:sp>
    <dsp:sp modelId="{5C2B9820-AD90-4E83-905A-28C7F2BB5608}">
      <dsp:nvSpPr>
        <dsp:cNvPr id="0" name=""/>
        <dsp:cNvSpPr/>
      </dsp:nvSpPr>
      <dsp:spPr>
        <a:xfrm>
          <a:off x="8911095" y="1706592"/>
          <a:ext cx="2054126" cy="986291"/>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0" kern="1200" dirty="0" smtClean="0"/>
            <a:t>Sharon Chong (Malaysia Network)</a:t>
          </a:r>
          <a:br>
            <a:rPr lang="en-US" sz="1000" b="0" kern="1200" dirty="0" smtClean="0"/>
          </a:br>
          <a:r>
            <a:rPr lang="en-US" sz="1000" b="0" kern="1200" dirty="0" smtClean="0"/>
            <a:t>At Large, 2025 </a:t>
          </a:r>
          <a:endParaRPr lang="en-US" sz="1000" b="0" strike="sngStrike" kern="1200" dirty="0" smtClean="0">
            <a:solidFill>
              <a:schemeClr val="accent5">
                <a:lumMod val="40000"/>
                <a:lumOff val="60000"/>
              </a:schemeClr>
            </a:solidFill>
          </a:endParaRPr>
        </a:p>
      </dsp:txBody>
      <dsp:txXfrm>
        <a:off x="8939982" y="1735479"/>
        <a:ext cx="1996352" cy="92851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0CC59C-989B-48AB-A1EB-EDB3058DEFA5}">
      <dsp:nvSpPr>
        <dsp:cNvPr id="0" name=""/>
        <dsp:cNvSpPr/>
      </dsp:nvSpPr>
      <dsp:spPr>
        <a:xfrm>
          <a:off x="1772" y="2376"/>
          <a:ext cx="10966079" cy="438013"/>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Advisory Council (*non-voting, maximum 8 )</a:t>
          </a:r>
          <a:endParaRPr lang="en-US" sz="1800" b="0" kern="1200" dirty="0" smtClean="0"/>
        </a:p>
      </dsp:txBody>
      <dsp:txXfrm>
        <a:off x="14601" y="15205"/>
        <a:ext cx="10940421" cy="412355"/>
      </dsp:txXfrm>
    </dsp:sp>
    <dsp:sp modelId="{C411084C-1545-4C07-8543-9F92C4FFCC0E}">
      <dsp:nvSpPr>
        <dsp:cNvPr id="0" name=""/>
        <dsp:cNvSpPr/>
      </dsp:nvSpPr>
      <dsp:spPr>
        <a:xfrm>
          <a:off x="1772" y="674650"/>
          <a:ext cx="2579040" cy="1464437"/>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*Nancy Valentine</a:t>
          </a:r>
        </a:p>
        <a:p>
          <a:pPr lvl="0" algn="ctr" defTabSz="444500">
            <a:lnSpc>
              <a:spcPct val="90000"/>
            </a:lnSpc>
            <a:spcBef>
              <a:spcPct val="0"/>
            </a:spcBef>
            <a:spcAft>
              <a:spcPct val="35000"/>
            </a:spcAft>
          </a:pPr>
          <a:r>
            <a:rPr lang="en-US" sz="1000" b="1" i="1" kern="1200" dirty="0" smtClean="0"/>
            <a:t>Term ends Dec 31, 2024</a:t>
          </a:r>
          <a:endParaRPr lang="en-US" sz="1000" b="0" kern="1200" dirty="0" smtClean="0"/>
        </a:p>
      </dsp:txBody>
      <dsp:txXfrm>
        <a:off x="44664" y="717542"/>
        <a:ext cx="2493256" cy="1378653"/>
      </dsp:txXfrm>
    </dsp:sp>
    <dsp:sp modelId="{74A8D1D4-D49F-45E0-B5A0-8A727C86D9A4}">
      <dsp:nvSpPr>
        <dsp:cNvPr id="0" name=""/>
        <dsp:cNvSpPr/>
      </dsp:nvSpPr>
      <dsp:spPr>
        <a:xfrm>
          <a:off x="1772" y="2373349"/>
          <a:ext cx="2579040" cy="1464437"/>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Leslie Berkoff</a:t>
          </a:r>
        </a:p>
        <a:p>
          <a:pPr lvl="0" algn="ctr" defTabSz="444500">
            <a:lnSpc>
              <a:spcPct val="90000"/>
            </a:lnSpc>
            <a:spcBef>
              <a:spcPct val="0"/>
            </a:spcBef>
            <a:spcAft>
              <a:spcPct val="35000"/>
            </a:spcAft>
          </a:pPr>
          <a:r>
            <a:rPr lang="en-US" sz="1000" b="1" i="1" kern="1200" dirty="0" smtClean="0"/>
            <a:t>Term ends Dec 31, 2026</a:t>
          </a:r>
          <a:endParaRPr lang="en-US" sz="1000" b="0" kern="1200" dirty="0" smtClean="0"/>
        </a:p>
      </dsp:txBody>
      <dsp:txXfrm>
        <a:off x="44664" y="2416241"/>
        <a:ext cx="2493256" cy="1378653"/>
      </dsp:txXfrm>
    </dsp:sp>
    <dsp:sp modelId="{D9928DF4-CC8E-4B6E-89E4-EEF2FA7CCDDF}">
      <dsp:nvSpPr>
        <dsp:cNvPr id="0" name=""/>
        <dsp:cNvSpPr/>
      </dsp:nvSpPr>
      <dsp:spPr>
        <a:xfrm>
          <a:off x="2797452" y="674650"/>
          <a:ext cx="2579040" cy="1464437"/>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*Jennifer Meyerowitz</a:t>
          </a:r>
        </a:p>
        <a:p>
          <a:pPr lvl="0" algn="ctr" defTabSz="444500">
            <a:lnSpc>
              <a:spcPct val="90000"/>
            </a:lnSpc>
            <a:spcBef>
              <a:spcPct val="0"/>
            </a:spcBef>
            <a:spcAft>
              <a:spcPct val="35000"/>
            </a:spcAft>
          </a:pPr>
          <a:r>
            <a:rPr lang="en-US" sz="1000" b="1" i="1" kern="1200" dirty="0" smtClean="0"/>
            <a:t>Term ends Dec 31, 2024</a:t>
          </a:r>
          <a:endParaRPr lang="en-US" sz="1000" b="0" kern="1200" dirty="0" smtClean="0"/>
        </a:p>
      </dsp:txBody>
      <dsp:txXfrm>
        <a:off x="2840344" y="717542"/>
        <a:ext cx="2493256" cy="1378653"/>
      </dsp:txXfrm>
    </dsp:sp>
    <dsp:sp modelId="{660153F7-FC8B-4122-999A-5BFDE945A094}">
      <dsp:nvSpPr>
        <dsp:cNvPr id="0" name=""/>
        <dsp:cNvSpPr/>
      </dsp:nvSpPr>
      <dsp:spPr>
        <a:xfrm>
          <a:off x="2797452" y="2373349"/>
          <a:ext cx="2579040" cy="1464437"/>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Hon. Lori Vaughn</a:t>
          </a:r>
        </a:p>
        <a:p>
          <a:pPr lvl="0" algn="ctr" defTabSz="444500">
            <a:lnSpc>
              <a:spcPct val="90000"/>
            </a:lnSpc>
            <a:spcBef>
              <a:spcPct val="0"/>
            </a:spcBef>
            <a:spcAft>
              <a:spcPct val="35000"/>
            </a:spcAft>
          </a:pPr>
          <a:r>
            <a:rPr lang="en-US" sz="1000" b="1" i="1" kern="1200" dirty="0" smtClean="0"/>
            <a:t>Term ends Dec 31, 2026</a:t>
          </a:r>
          <a:endParaRPr lang="en-US" sz="1000" b="0" kern="1200" dirty="0" smtClean="0"/>
        </a:p>
      </dsp:txBody>
      <dsp:txXfrm>
        <a:off x="2840344" y="2416241"/>
        <a:ext cx="2493256" cy="1378653"/>
      </dsp:txXfrm>
    </dsp:sp>
    <dsp:sp modelId="{76A086A9-0438-4839-ADC4-52097DE65387}">
      <dsp:nvSpPr>
        <dsp:cNvPr id="0" name=""/>
        <dsp:cNvSpPr/>
      </dsp:nvSpPr>
      <dsp:spPr>
        <a:xfrm>
          <a:off x="5593132" y="674650"/>
          <a:ext cx="2579040" cy="1464437"/>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 Aruni Weerasekera </a:t>
          </a:r>
        </a:p>
        <a:p>
          <a:pPr lvl="0" algn="ctr" defTabSz="444500">
            <a:lnSpc>
              <a:spcPct val="90000"/>
            </a:lnSpc>
            <a:spcBef>
              <a:spcPct val="0"/>
            </a:spcBef>
            <a:spcAft>
              <a:spcPct val="35000"/>
            </a:spcAft>
          </a:pPr>
          <a:r>
            <a:rPr lang="en-US" sz="1000" b="1" i="1" kern="1200" dirty="0" smtClean="0"/>
            <a:t>Term ends Dec 31, 2024</a:t>
          </a:r>
        </a:p>
      </dsp:txBody>
      <dsp:txXfrm>
        <a:off x="5636024" y="717542"/>
        <a:ext cx="2493256" cy="1378653"/>
      </dsp:txXfrm>
    </dsp:sp>
    <dsp:sp modelId="{EC3BE471-C219-424D-8599-2EE130BD1826}">
      <dsp:nvSpPr>
        <dsp:cNvPr id="0" name=""/>
        <dsp:cNvSpPr/>
      </dsp:nvSpPr>
      <dsp:spPr>
        <a:xfrm>
          <a:off x="5593132" y="2373349"/>
          <a:ext cx="2579040" cy="1464437"/>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Jennifer Kimble-MacGreevey</a:t>
          </a:r>
        </a:p>
        <a:p>
          <a:pPr lvl="0" algn="ctr" defTabSz="444500">
            <a:lnSpc>
              <a:spcPct val="90000"/>
            </a:lnSpc>
            <a:spcBef>
              <a:spcPct val="0"/>
            </a:spcBef>
            <a:spcAft>
              <a:spcPct val="35000"/>
            </a:spcAft>
          </a:pPr>
          <a:r>
            <a:rPr lang="en-US" sz="1000" b="1" i="1" kern="1200" dirty="0" smtClean="0"/>
            <a:t>Term ends Dec 31, 2026</a:t>
          </a:r>
          <a:endParaRPr lang="en-US" sz="1000" b="0" kern="1200" dirty="0" smtClean="0"/>
        </a:p>
      </dsp:txBody>
      <dsp:txXfrm>
        <a:off x="5636024" y="2416241"/>
        <a:ext cx="2493256" cy="1378653"/>
      </dsp:txXfrm>
    </dsp:sp>
    <dsp:sp modelId="{ADE793E0-6F5D-4D1A-BD66-9BF1EC9287DE}">
      <dsp:nvSpPr>
        <dsp:cNvPr id="0" name=""/>
        <dsp:cNvSpPr/>
      </dsp:nvSpPr>
      <dsp:spPr>
        <a:xfrm>
          <a:off x="8388811" y="674650"/>
          <a:ext cx="2579040" cy="1464437"/>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i="1" kern="1200" dirty="0" smtClean="0"/>
            <a:t>*Tinamarie Feil</a:t>
          </a:r>
        </a:p>
        <a:p>
          <a:pPr lvl="0" algn="ctr" defTabSz="444500">
            <a:lnSpc>
              <a:spcPct val="90000"/>
            </a:lnSpc>
            <a:spcBef>
              <a:spcPct val="0"/>
            </a:spcBef>
            <a:spcAft>
              <a:spcPct val="35000"/>
            </a:spcAft>
          </a:pPr>
          <a:r>
            <a:rPr lang="en-US" sz="1000" b="1" i="1" kern="1200" dirty="0" smtClean="0"/>
            <a:t>Term ends Dec 31, 2025</a:t>
          </a:r>
        </a:p>
      </dsp:txBody>
      <dsp:txXfrm>
        <a:off x="8431703" y="717542"/>
        <a:ext cx="2493256" cy="1378653"/>
      </dsp:txXfrm>
    </dsp:sp>
    <dsp:sp modelId="{2D659586-FC7A-486C-8595-C05722307168}">
      <dsp:nvSpPr>
        <dsp:cNvPr id="0" name=""/>
        <dsp:cNvSpPr/>
      </dsp:nvSpPr>
      <dsp:spPr>
        <a:xfrm>
          <a:off x="8388811" y="2373349"/>
          <a:ext cx="2579040" cy="1464437"/>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endParaRPr lang="en-US" sz="1000" kern="1200" dirty="0"/>
        </a:p>
      </dsp:txBody>
      <dsp:txXfrm>
        <a:off x="8431703" y="2416241"/>
        <a:ext cx="2493256" cy="137865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610FAF-852D-4240-9342-C6255FCC48FD}" type="datetimeFigureOut">
              <a:rPr lang="en-US" smtClean="0"/>
              <a:t>1/18/2024</a:t>
            </a:fld>
            <a:endParaRPr lang="en-US" dirty="0"/>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2F3273-04F9-4BC6-810D-6E2B4CD792B6}" type="slidenum">
              <a:rPr lang="en-US" smtClean="0"/>
              <a:t>‹#›</a:t>
            </a:fld>
            <a:endParaRPr lang="en-US" dirty="0"/>
          </a:p>
        </p:txBody>
      </p:sp>
    </p:spTree>
    <p:extLst>
      <p:ext uri="{BB962C8B-B14F-4D97-AF65-F5344CB8AC3E}">
        <p14:creationId xmlns:p14="http://schemas.microsoft.com/office/powerpoint/2010/main" val="3856852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162" y="2130426"/>
            <a:ext cx="10360501"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324" y="3886200"/>
            <a:ext cx="8532178"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7" name="Slide Number Placeholder 5"/>
          <p:cNvSpPr>
            <a:spLocks noGrp="1"/>
          </p:cNvSpPr>
          <p:nvPr>
            <p:ph type="sldNum" sz="quarter" idx="4"/>
          </p:nvPr>
        </p:nvSpPr>
        <p:spPr>
          <a:xfrm>
            <a:off x="8736013" y="6356350"/>
            <a:ext cx="284321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2C99ED-FC5D-44CE-B4F2-9F62A8CE54E0}" type="slidenum">
              <a:rPr lang="en-US" smtClean="0"/>
              <a:t>‹#›</a:t>
            </a:fld>
            <a:endParaRPr lang="en-US" dirty="0"/>
          </a:p>
        </p:txBody>
      </p:sp>
    </p:spTree>
    <p:extLst>
      <p:ext uri="{BB962C8B-B14F-4D97-AF65-F5344CB8AC3E}">
        <p14:creationId xmlns:p14="http://schemas.microsoft.com/office/powerpoint/2010/main" val="2686083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Agenda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numCol="2"/>
          <a:lstStyle>
            <a:lvl1pPr marL="514350" indent="-514350">
              <a:buFont typeface="+mj-lt"/>
              <a:buAutoNum type="arabicPeriod"/>
              <a:defRPr/>
            </a:lvl1pPr>
            <a:lvl2pPr marL="971550" indent="-514350">
              <a:buFont typeface="+mj-lt"/>
              <a:buAutoNum type="arabicPeriod"/>
              <a:defRPr/>
            </a:lvl2pPr>
            <a:lvl3pPr marL="1371600" indent="-457200">
              <a:buFont typeface="+mj-lt"/>
              <a:buAutoNum type="arabicPeriod"/>
              <a:defRPr/>
            </a:lvl3pPr>
            <a:lvl4pPr marL="1828800" indent="-457200">
              <a:buFont typeface="+mj-lt"/>
              <a:buAutoNum type="arabicPeriod"/>
              <a:defRPr/>
            </a:lvl4pPr>
            <a:lvl5pPr marL="2286000" indent="-457200">
              <a:buFont typeface="+mj-lt"/>
              <a:buAutoNum type="arabicPeriod"/>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5"/>
          <p:cNvSpPr>
            <a:spLocks noGrp="1"/>
          </p:cNvSpPr>
          <p:nvPr>
            <p:ph type="sldNum" sz="quarter" idx="4"/>
          </p:nvPr>
        </p:nvSpPr>
        <p:spPr>
          <a:xfrm>
            <a:off x="8736013" y="6356350"/>
            <a:ext cx="284321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2C99ED-FC5D-44CE-B4F2-9F62A8CE54E0}" type="slidenum">
              <a:rPr lang="en-US" smtClean="0"/>
              <a:t>‹#›</a:t>
            </a:fld>
            <a:endParaRPr lang="en-US" dirty="0"/>
          </a:p>
        </p:txBody>
      </p:sp>
    </p:spTree>
    <p:extLst>
      <p:ext uri="{BB962C8B-B14F-4D97-AF65-F5344CB8AC3E}">
        <p14:creationId xmlns:p14="http://schemas.microsoft.com/office/powerpoint/2010/main" val="588233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Content Centere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smtClean="0"/>
              <a:t>Click to edit Master text styles</a:t>
            </a:r>
          </a:p>
        </p:txBody>
      </p:sp>
      <p:sp>
        <p:nvSpPr>
          <p:cNvPr id="7" name="Slide Number Placeholder 5"/>
          <p:cNvSpPr>
            <a:spLocks noGrp="1"/>
          </p:cNvSpPr>
          <p:nvPr>
            <p:ph type="sldNum" sz="quarter" idx="4"/>
          </p:nvPr>
        </p:nvSpPr>
        <p:spPr>
          <a:xfrm>
            <a:off x="8736013" y="6356350"/>
            <a:ext cx="284321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2C99ED-FC5D-44CE-B4F2-9F62A8CE54E0}" type="slidenum">
              <a:rPr lang="en-US" smtClean="0"/>
              <a:t>‹#›</a:t>
            </a:fld>
            <a:endParaRPr lang="en-US" dirty="0"/>
          </a:p>
        </p:txBody>
      </p:sp>
    </p:spTree>
    <p:extLst>
      <p:ext uri="{BB962C8B-B14F-4D97-AF65-F5344CB8AC3E}">
        <p14:creationId xmlns:p14="http://schemas.microsoft.com/office/powerpoint/2010/main" val="2795941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marL="342900" indent="-342900">
              <a:buFontTx/>
              <a:buBlip>
                <a:blip r:embed="rId2"/>
              </a:buBlip>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lide Number Placeholder 5"/>
          <p:cNvSpPr>
            <a:spLocks noGrp="1"/>
          </p:cNvSpPr>
          <p:nvPr>
            <p:ph type="sldNum" sz="quarter" idx="4"/>
          </p:nvPr>
        </p:nvSpPr>
        <p:spPr>
          <a:xfrm>
            <a:off x="8736013" y="6356350"/>
            <a:ext cx="284321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2C99ED-FC5D-44CE-B4F2-9F62A8CE54E0}" type="slidenum">
              <a:rPr lang="en-US" smtClean="0"/>
              <a:t>‹#›</a:t>
            </a:fld>
            <a:endParaRPr lang="en-US" dirty="0"/>
          </a:p>
        </p:txBody>
      </p:sp>
      <p:sp>
        <p:nvSpPr>
          <p:cNvPr id="7" name="Footer Placeholder 4"/>
          <p:cNvSpPr>
            <a:spLocks noGrp="1"/>
          </p:cNvSpPr>
          <p:nvPr>
            <p:ph type="ftr" sz="quarter" idx="3"/>
          </p:nvPr>
        </p:nvSpPr>
        <p:spPr>
          <a:xfrm>
            <a:off x="4164013" y="6356350"/>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055137175"/>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Double Hea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marL="342900" indent="-342900">
              <a:buFontTx/>
              <a:buBlip>
                <a:blip r:embed="rId2"/>
              </a:buBlip>
              <a:defRPr>
                <a:solidFill>
                  <a:srgbClr val="7030A0"/>
                </a:solidFill>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lide Number Placeholder 5"/>
          <p:cNvSpPr>
            <a:spLocks noGrp="1"/>
          </p:cNvSpPr>
          <p:nvPr>
            <p:ph type="sldNum" sz="quarter" idx="4"/>
          </p:nvPr>
        </p:nvSpPr>
        <p:spPr>
          <a:xfrm>
            <a:off x="8736013" y="6356350"/>
            <a:ext cx="284321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2C99ED-FC5D-44CE-B4F2-9F62A8CE54E0}" type="slidenum">
              <a:rPr lang="en-US" smtClean="0"/>
              <a:t>‹#›</a:t>
            </a:fld>
            <a:endParaRPr lang="en-US" dirty="0"/>
          </a:p>
        </p:txBody>
      </p:sp>
    </p:spTree>
    <p:extLst>
      <p:ext uri="{BB962C8B-B14F-4D97-AF65-F5344CB8AC3E}">
        <p14:creationId xmlns:p14="http://schemas.microsoft.com/office/powerpoint/2010/main" val="2337995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Layout">
    <p:spTree>
      <p:nvGrpSpPr>
        <p:cNvPr id="1" name=""/>
        <p:cNvGrpSpPr/>
        <p:nvPr/>
      </p:nvGrpSpPr>
      <p:grpSpPr>
        <a:xfrm>
          <a:off x="0" y="0"/>
          <a:ext cx="0" cy="0"/>
          <a:chOff x="0" y="0"/>
          <a:chExt cx="0" cy="0"/>
        </a:xfrm>
      </p:grpSpPr>
      <p:sp>
        <p:nvSpPr>
          <p:cNvPr id="6" name="Table Placeholder 7"/>
          <p:cNvSpPr>
            <a:spLocks noGrp="1"/>
          </p:cNvSpPr>
          <p:nvPr>
            <p:ph type="tbl" sz="quarter" idx="12"/>
          </p:nvPr>
        </p:nvSpPr>
        <p:spPr>
          <a:xfrm>
            <a:off x="608013" y="2362200"/>
            <a:ext cx="10972800" cy="3810000"/>
          </a:xfrm>
        </p:spPr>
        <p:txBody>
          <a:bodyPr/>
          <a:lstStyle/>
          <a:p>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fld id="{EF2C99ED-FC5D-44CE-B4F2-9F62A8CE54E0}" type="slidenum">
              <a:rPr lang="en-US" smtClean="0"/>
              <a:t>‹#›</a:t>
            </a:fld>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110072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a:spLocks noGrp="1"/>
          </p:cNvSpPr>
          <p:nvPr>
            <p:ph type="sldNum" sz="quarter" idx="4"/>
          </p:nvPr>
        </p:nvSpPr>
        <p:spPr>
          <a:xfrm>
            <a:off x="8736013" y="6356350"/>
            <a:ext cx="284321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2C99ED-FC5D-44CE-B4F2-9F62A8CE54E0}" type="slidenum">
              <a:rPr lang="en-US" smtClean="0"/>
              <a:t>‹#›</a:t>
            </a:fld>
            <a:endParaRPr lang="en-US" dirty="0"/>
          </a:p>
        </p:txBody>
      </p:sp>
    </p:spTree>
    <p:extLst>
      <p:ext uri="{BB962C8B-B14F-4D97-AF65-F5344CB8AC3E}">
        <p14:creationId xmlns:p14="http://schemas.microsoft.com/office/powerpoint/2010/main" val="4056502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13" Type="http://schemas.openxmlformats.org/officeDocument/2006/relationships/image" Target="../media/image5.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jpeg"/><Relationship Id="rId5" Type="http://schemas.openxmlformats.org/officeDocument/2006/relationships/slideLayout" Target="../slideLayouts/slideLayout5.xml"/><Relationship Id="rId10"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74DD39E0-0AEB-4A71-B78F-A96FB71D7BDD}"/>
              </a:ext>
            </a:extLst>
          </p:cNvPr>
          <p:cNvSpPr/>
          <p:nvPr userDrawn="1"/>
        </p:nvSpPr>
        <p:spPr>
          <a:xfrm>
            <a:off x="0" y="4906"/>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Arrow: Right 4">
            <a:extLst>
              <a:ext uri="{FF2B5EF4-FFF2-40B4-BE49-F238E27FC236}">
                <a16:creationId xmlns:a16="http://schemas.microsoft.com/office/drawing/2014/main" xmlns="" id="{E664C694-659C-430B-A2EC-E2376BF04A34}"/>
              </a:ext>
            </a:extLst>
          </p:cNvPr>
          <p:cNvSpPr/>
          <p:nvPr userDrawn="1"/>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33CC33"/>
              </a:solidFill>
            </a:endParaRPr>
          </a:p>
        </p:txBody>
      </p:sp>
      <p:pic>
        <p:nvPicPr>
          <p:cNvPr id="9" name="Picture 8" descr="A picture containing text, clipart&#10;&#10;Description automatically generated">
            <a:extLst>
              <a:ext uri="{FF2B5EF4-FFF2-40B4-BE49-F238E27FC236}">
                <a16:creationId xmlns:a16="http://schemas.microsoft.com/office/drawing/2014/main" xmlns="" id="{7ADC1AD0-FE0F-41B5-BB71-216E3C7A739C}"/>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0" name="Picture 9" descr="Logo, company name&#10;&#10;Description automatically generated">
            <a:extLst>
              <a:ext uri="{FF2B5EF4-FFF2-40B4-BE49-F238E27FC236}">
                <a16:creationId xmlns:a16="http://schemas.microsoft.com/office/drawing/2014/main" xmlns="" id="{FDE06932-A8A6-493D-B401-A72707B22793}"/>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1" name="Picture 10" descr="Logo, company name&#10;&#10;Description automatically generated">
            <a:extLst>
              <a:ext uri="{FF2B5EF4-FFF2-40B4-BE49-F238E27FC236}">
                <a16:creationId xmlns:a16="http://schemas.microsoft.com/office/drawing/2014/main" xmlns="" id="{AACF4AE3-46E7-482B-B840-1DA727B8C2D5}"/>
              </a:ext>
            </a:extLst>
          </p:cNvPr>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2" name="Picture 11" descr="Logo, company name&#10;&#10;Description automatically generated">
            <a:extLst>
              <a:ext uri="{FF2B5EF4-FFF2-40B4-BE49-F238E27FC236}">
                <a16:creationId xmlns:a16="http://schemas.microsoft.com/office/drawing/2014/main" xmlns="" id="{4C9C1057-57A4-47DB-AFDA-209DD59A9153}"/>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2" name="Title Placeholder 1"/>
          <p:cNvSpPr>
            <a:spLocks noGrp="1"/>
          </p:cNvSpPr>
          <p:nvPr>
            <p:ph type="title"/>
          </p:nvPr>
        </p:nvSpPr>
        <p:spPr>
          <a:xfrm>
            <a:off x="609441" y="1676400"/>
            <a:ext cx="10969943" cy="533400"/>
          </a:xfrm>
          <a:prstGeom prst="rect">
            <a:avLst/>
          </a:prstGeom>
        </p:spPr>
        <p:txBody>
          <a:bodyPr vert="horz" lIns="91440" tIns="45720" rIns="91440" bIns="45720" rtlCol="0" anchor="ctr">
            <a:noAutofit/>
          </a:bodyPr>
          <a:lstStyle/>
          <a:p>
            <a:r>
              <a:rPr lang="en-US" smtClean="0"/>
              <a:t>Click to edit Master title style</a:t>
            </a:r>
            <a:endParaRPr lang="en-US"/>
          </a:p>
        </p:txBody>
      </p:sp>
      <p:sp>
        <p:nvSpPr>
          <p:cNvPr id="3" name="Text Placeholder 2"/>
          <p:cNvSpPr>
            <a:spLocks noGrp="1"/>
          </p:cNvSpPr>
          <p:nvPr>
            <p:ph type="body" idx="1"/>
          </p:nvPr>
        </p:nvSpPr>
        <p:spPr>
          <a:xfrm>
            <a:off x="609441" y="2286000"/>
            <a:ext cx="10969943" cy="3840164"/>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Slide Number Placeholder 5"/>
          <p:cNvSpPr>
            <a:spLocks noGrp="1"/>
          </p:cNvSpPr>
          <p:nvPr>
            <p:ph type="sldNum" sz="quarter" idx="4"/>
          </p:nvPr>
        </p:nvSpPr>
        <p:spPr>
          <a:xfrm>
            <a:off x="8736013" y="6356350"/>
            <a:ext cx="284321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2C99ED-FC5D-44CE-B4F2-9F62A8CE54E0}" type="slidenum">
              <a:rPr lang="en-US" smtClean="0"/>
              <a:t>‹#›</a:t>
            </a:fld>
            <a:endParaRPr lang="en-US" dirty="0"/>
          </a:p>
        </p:txBody>
      </p:sp>
      <p:sp>
        <p:nvSpPr>
          <p:cNvPr id="16" name="Footer Placeholder 4"/>
          <p:cNvSpPr>
            <a:spLocks noGrp="1"/>
          </p:cNvSpPr>
          <p:nvPr>
            <p:ph type="ftr" sz="quarter" idx="3"/>
          </p:nvPr>
        </p:nvSpPr>
        <p:spPr>
          <a:xfrm>
            <a:off x="4164013" y="6356350"/>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24734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9" r:id="rId3"/>
    <p:sldLayoutId id="2147483660" r:id="rId4"/>
    <p:sldLayoutId id="2147483661" r:id="rId5"/>
    <p:sldLayoutId id="2147483663" r:id="rId6"/>
    <p:sldLayoutId id="2147483655" r:id="rId7"/>
  </p:sldLayoutIdLst>
  <p:hf hdr="0" dt="0"/>
  <p:txStyles>
    <p:titleStyle>
      <a:lvl1pPr algn="ctr" defTabSz="914400" rtl="0" eaLnBrk="1" latinLnBrk="0" hangingPunct="1">
        <a:spcBef>
          <a:spcPct val="0"/>
        </a:spcBef>
        <a:buNone/>
        <a:defRPr sz="3600" b="1" kern="1200">
          <a:solidFill>
            <a:srgbClr val="7030A0"/>
          </a:solidFill>
          <a:latin typeface="+mj-lt"/>
          <a:ea typeface="+mj-ea"/>
          <a:cs typeface="+mj-cs"/>
        </a:defRPr>
      </a:lvl1pPr>
    </p:titleStyle>
    <p:bodyStyle>
      <a:lvl1pPr marL="342900" indent="-342900" algn="l" defTabSz="914400" rtl="0" eaLnBrk="1" latinLnBrk="0" hangingPunct="1">
        <a:spcBef>
          <a:spcPct val="20000"/>
        </a:spcBef>
        <a:buFontTx/>
        <a:buBlip>
          <a:blip r:embed="rId13"/>
        </a:buBlip>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hyperlink" Target="https://form.jotform.com/230115712314138" TargetMode="Externa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hyperlink" Target="https://www.iwirc.com/file.cfm/12/docs/What%20Makes%20IWIRC%20Unique.pdf" TargetMode="Externa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hyperlink" Target="https://form.jotform.com/222094192524150" TargetMode="Externa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hyperlink" Target="https://form.jotform.com/222715236449155" TargetMode="Externa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hyperlink" Target="https://www.facebook.com/IWIRCIntl/" TargetMode="External"/><Relationship Id="rId7" Type="http://schemas.openxmlformats.org/officeDocument/2006/relationships/hyperlink" Target="mailto:news@iwirc.com" TargetMode="External"/><Relationship Id="rId2" Type="http://schemas.openxmlformats.org/officeDocument/2006/relationships/hyperlink" Target="https://www.iwirc.com/file.cfm/3781/content/iwirc-communication-policy.pdf" TargetMode="External"/><Relationship Id="rId1" Type="http://schemas.openxmlformats.org/officeDocument/2006/relationships/slideLayout" Target="../slideLayouts/slideLayout4.xml"/><Relationship Id="rId6" Type="http://schemas.openxmlformats.org/officeDocument/2006/relationships/hyperlink" Target="https://www.youtube.com/user/IWIRC" TargetMode="External"/><Relationship Id="rId5" Type="http://schemas.openxmlformats.org/officeDocument/2006/relationships/hyperlink" Target="https://www.linkedin.com/company/iwirc" TargetMode="External"/><Relationship Id="rId4" Type="http://schemas.openxmlformats.org/officeDocument/2006/relationships/hyperlink" Target="https://www.instagram.com/iwirc_international/"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s://www.youtube.com/watch?v=6iqXSc9dG_w" TargetMode="External"/><Relationship Id="rId2" Type="http://schemas.openxmlformats.org/officeDocument/2006/relationships/hyperlink" Target="https://form.jotform.com/230025729899164" TargetMode="Externa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hyperlink" Target="https://www.iwirc.com/file.cfm/2555/content/instructions-for-updating-network-page-content.pdf" TargetMode="Externa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hyperlink" Target="https://www.iwirc.com/file.cfm/1464/content/photo-uploading-instructions-for-iwirc-website-to-network-pages.pdf"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3" Type="http://schemas.openxmlformats.org/officeDocument/2006/relationships/hyperlink" Target="mailto:sbedker@iwirc.com" TargetMode="External"/><Relationship Id="rId7" Type="http://schemas.openxmlformats.org/officeDocument/2006/relationships/hyperlink" Target="mailto:mfoster@iwirc.com" TargetMode="External"/><Relationship Id="rId2" Type="http://schemas.openxmlformats.org/officeDocument/2006/relationships/hyperlink" Target="https://www.iwirc.com/resources/documents/network-tools" TargetMode="External"/><Relationship Id="rId1" Type="http://schemas.openxmlformats.org/officeDocument/2006/relationships/slideLayout" Target="../slideLayouts/slideLayout3.xml"/><Relationship Id="rId6" Type="http://schemas.openxmlformats.org/officeDocument/2006/relationships/hyperlink" Target="mailto:bgehman@iwirc.com" TargetMode="External"/><Relationship Id="rId5" Type="http://schemas.openxmlformats.org/officeDocument/2006/relationships/hyperlink" Target="mailto:hmontgomery@iwirc.com" TargetMode="External"/><Relationship Id="rId4" Type="http://schemas.openxmlformats.org/officeDocument/2006/relationships/hyperlink" Target="mailto:ccschnapp@iwirc.com"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Network Bootcamp</a:t>
            </a:r>
            <a:endParaRPr lang="en-US" dirty="0"/>
          </a:p>
        </p:txBody>
      </p:sp>
      <p:sp>
        <p:nvSpPr>
          <p:cNvPr id="5" name="Subtitle 4"/>
          <p:cNvSpPr>
            <a:spLocks noGrp="1"/>
          </p:cNvSpPr>
          <p:nvPr>
            <p:ph type="subTitle" idx="1"/>
          </p:nvPr>
        </p:nvSpPr>
        <p:spPr/>
        <p:txBody>
          <a:bodyPr/>
          <a:lstStyle/>
          <a:p>
            <a:r>
              <a:rPr lang="en-US" dirty="0" smtClean="0"/>
              <a:t>January 2024</a:t>
            </a:r>
            <a:endParaRPr lang="en-US" dirty="0"/>
          </a:p>
        </p:txBody>
      </p:sp>
      <p:sp>
        <p:nvSpPr>
          <p:cNvPr id="8" name="Slide Number Placeholder 7"/>
          <p:cNvSpPr>
            <a:spLocks noGrp="1"/>
          </p:cNvSpPr>
          <p:nvPr>
            <p:ph type="sldNum" sz="quarter" idx="4"/>
          </p:nvPr>
        </p:nvSpPr>
        <p:spPr/>
        <p:txBody>
          <a:bodyPr/>
          <a:lstStyle/>
          <a:p>
            <a:fld id="{EF2C99ED-FC5D-44CE-B4F2-9F62A8CE54E0}" type="slidenum">
              <a:rPr lang="en-US" smtClean="0"/>
              <a:t>1</a:t>
            </a:fld>
            <a:endParaRPr lang="en-US" dirty="0"/>
          </a:p>
        </p:txBody>
      </p:sp>
    </p:spTree>
    <p:extLst>
      <p:ext uri="{BB962C8B-B14F-4D97-AF65-F5344CB8AC3E}">
        <p14:creationId xmlns:p14="http://schemas.microsoft.com/office/powerpoint/2010/main" val="4318934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Expectations for Network Board Members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One time Code of Conduct and Ethics declaration</a:t>
            </a:r>
          </a:p>
          <a:p>
            <a:r>
              <a:rPr lang="en-US" dirty="0" smtClean="0"/>
              <a:t>Attend in-person and virtual network board meetings</a:t>
            </a:r>
          </a:p>
          <a:p>
            <a:r>
              <a:rPr lang="en-US" dirty="0" smtClean="0"/>
              <a:t>Attend all quarterly network chair calls organized by region</a:t>
            </a:r>
          </a:p>
          <a:p>
            <a:r>
              <a:rPr lang="en-US" dirty="0" smtClean="0"/>
              <a:t>Represent the network at local, regional and international events as much as your schedule allows</a:t>
            </a:r>
          </a:p>
          <a:p>
            <a:r>
              <a:rPr lang="en-US" dirty="0" smtClean="0"/>
              <a:t>Create and/or review job descriptions and, if needed, update before yearly transition</a:t>
            </a:r>
          </a:p>
          <a:p>
            <a:r>
              <a:rPr lang="en-US" dirty="0" smtClean="0"/>
              <a:t>Encourage other network members to get involved</a:t>
            </a:r>
          </a:p>
          <a:p>
            <a:r>
              <a:rPr lang="en-US" dirty="0" smtClean="0"/>
              <a:t>Ensure a timely and complete transition</a:t>
            </a:r>
          </a:p>
          <a:p>
            <a:r>
              <a:rPr lang="en-US" dirty="0" smtClean="0"/>
              <a:t>Get involved in an IWIRC Intl Committee if you have interest in serving on the Intl Board in the future</a:t>
            </a:r>
          </a:p>
        </p:txBody>
      </p:sp>
      <p:sp>
        <p:nvSpPr>
          <p:cNvPr id="6" name="Slide Number Placeholder 5"/>
          <p:cNvSpPr>
            <a:spLocks noGrp="1"/>
          </p:cNvSpPr>
          <p:nvPr>
            <p:ph type="sldNum" sz="quarter" idx="4"/>
          </p:nvPr>
        </p:nvSpPr>
        <p:spPr/>
        <p:txBody>
          <a:bodyPr/>
          <a:lstStyle/>
          <a:p>
            <a:fld id="{EF2C99ED-FC5D-44CE-B4F2-9F62A8CE54E0}" type="slidenum">
              <a:rPr lang="en-US" smtClean="0"/>
              <a:t>10</a:t>
            </a:fld>
            <a:endParaRPr lang="en-US" dirty="0"/>
          </a:p>
        </p:txBody>
      </p:sp>
    </p:spTree>
    <p:extLst>
      <p:ext uri="{BB962C8B-B14F-4D97-AF65-F5344CB8AC3E}">
        <p14:creationId xmlns:p14="http://schemas.microsoft.com/office/powerpoint/2010/main" val="2109706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Code of Conduct and Ethics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COC (“Code of Conduct”) was developed effective 1/1/2021 to ensure that all board members recognize the importance of the collegiality and cooperation that is required to do the work of IWIRC</a:t>
            </a:r>
          </a:p>
          <a:p>
            <a:r>
              <a:rPr lang="en-US" dirty="0" smtClean="0"/>
              <a:t>Differences of opinion are valued and appreciated in accordance with the professional guidelines outlined in the COC </a:t>
            </a:r>
          </a:p>
          <a:p>
            <a:r>
              <a:rPr lang="en-US" dirty="0" smtClean="0"/>
              <a:t>Networks are required to distribute the link and IWIRC headquarters will follow up to make sure that any new network board members fulfill the requirement.</a:t>
            </a:r>
          </a:p>
          <a:p>
            <a:r>
              <a:rPr lang="en-US" dirty="0" smtClean="0"/>
              <a:t>Here is the link </a:t>
            </a:r>
            <a:r>
              <a:rPr lang="en-US" dirty="0" smtClean="0">
                <a:hlinkClick r:id="rId2"/>
              </a:rPr>
              <a:t>https://form.jotform.com/230115712314138</a:t>
            </a:r>
            <a:r>
              <a:rPr lang="en-US" dirty="0" smtClean="0"/>
              <a:t> for network board members to complete their code of conduct form</a:t>
            </a:r>
          </a:p>
        </p:txBody>
      </p:sp>
      <p:sp>
        <p:nvSpPr>
          <p:cNvPr id="6" name="Slide Number Placeholder 5"/>
          <p:cNvSpPr>
            <a:spLocks noGrp="1"/>
          </p:cNvSpPr>
          <p:nvPr>
            <p:ph type="sldNum" sz="quarter" idx="4"/>
          </p:nvPr>
        </p:nvSpPr>
        <p:spPr/>
        <p:txBody>
          <a:bodyPr/>
          <a:lstStyle/>
          <a:p>
            <a:fld id="{EF2C99ED-FC5D-44CE-B4F2-9F62A8CE54E0}" type="slidenum">
              <a:rPr lang="en-US" smtClean="0"/>
              <a:t>11</a:t>
            </a:fld>
            <a:endParaRPr lang="en-US" dirty="0"/>
          </a:p>
        </p:txBody>
      </p:sp>
    </p:spTree>
    <p:extLst>
      <p:ext uri="{BB962C8B-B14F-4D97-AF65-F5344CB8AC3E}">
        <p14:creationId xmlns:p14="http://schemas.microsoft.com/office/powerpoint/2010/main" val="4257467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Membership</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IWIRC members are very faithful in referring matters to other IWIRC members</a:t>
            </a:r>
          </a:p>
          <a:p>
            <a:r>
              <a:rPr lang="en-US" dirty="0" smtClean="0"/>
              <a:t>The cost of a yearly membership is very low compared to other organizations</a:t>
            </a:r>
          </a:p>
          <a:p>
            <a:r>
              <a:rPr lang="en-US" dirty="0" smtClean="0"/>
              <a:t>IWIRC is well known for its substantive programming around the world and is a major NGO as part of the UNCITRAL Working Groups dealing with insolvency</a:t>
            </a:r>
          </a:p>
          <a:p>
            <a:r>
              <a:rPr lang="en-US" dirty="0" smtClean="0"/>
              <a:t>Because of the Network Structure, there are many opportunities for younger professionals to gain valuable board experience</a:t>
            </a:r>
          </a:p>
          <a:p>
            <a:r>
              <a:rPr lang="en-US" dirty="0" smtClean="0"/>
              <a:t>The speakers bureau is used not only by IWIRC internally but also by other organizations looking for qualified speakers on a wide range of topics.  All members have the option to input their information for this feature</a:t>
            </a:r>
          </a:p>
          <a:p>
            <a:r>
              <a:rPr lang="en-US" dirty="0" smtClean="0">
                <a:hlinkClick r:id="rId2"/>
              </a:rPr>
              <a:t>Click here for a pdf of the current membership postcard</a:t>
            </a:r>
            <a:r>
              <a:rPr lang="en-US" dirty="0" smtClean="0"/>
              <a:t> for distribution</a:t>
            </a:r>
          </a:p>
        </p:txBody>
      </p:sp>
      <p:sp>
        <p:nvSpPr>
          <p:cNvPr id="6" name="Slide Number Placeholder 5"/>
          <p:cNvSpPr>
            <a:spLocks noGrp="1"/>
          </p:cNvSpPr>
          <p:nvPr>
            <p:ph type="sldNum" sz="quarter" idx="4"/>
          </p:nvPr>
        </p:nvSpPr>
        <p:spPr/>
        <p:txBody>
          <a:bodyPr/>
          <a:lstStyle/>
          <a:p>
            <a:fld id="{EF2C99ED-FC5D-44CE-B4F2-9F62A8CE54E0}" type="slidenum">
              <a:rPr lang="en-US" smtClean="0"/>
              <a:t>12</a:t>
            </a:fld>
            <a:endParaRPr lang="en-US" dirty="0"/>
          </a:p>
        </p:txBody>
      </p:sp>
    </p:spTree>
    <p:extLst>
      <p:ext uri="{BB962C8B-B14F-4D97-AF65-F5344CB8AC3E}">
        <p14:creationId xmlns:p14="http://schemas.microsoft.com/office/powerpoint/2010/main" val="9071420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Membership FAQs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If a member does not show up on the website, that means their membership is expired!</a:t>
            </a:r>
          </a:p>
          <a:p>
            <a:r>
              <a:rPr lang="en-US" dirty="0" smtClean="0"/>
              <a:t>If a members moves to a new firm or would like to change their email address, PLEASE have them reach out to IWIRC staff to change their record rather than creating a new profile as that distorts membership data</a:t>
            </a:r>
          </a:p>
          <a:p>
            <a:r>
              <a:rPr lang="en-US" dirty="0" smtClean="0"/>
              <a:t>Renewals are sent out to members who have been expired up to 60 days and also to those with expiration dates in the next 60 days</a:t>
            </a:r>
          </a:p>
          <a:p>
            <a:r>
              <a:rPr lang="en-US" dirty="0" smtClean="0"/>
              <a:t>Renewal notices are sent out around the 15th of each month</a:t>
            </a:r>
          </a:p>
          <a:p>
            <a:r>
              <a:rPr lang="en-US" dirty="0" smtClean="0"/>
              <a:t>Membership is based on the month joined with the last day of the month joined listed as the renewal date</a:t>
            </a:r>
          </a:p>
          <a:p>
            <a:r>
              <a:rPr lang="en-US" dirty="0" smtClean="0"/>
              <a:t>Network Chairs receive a notice when renewals have been sent out and are encouraged to follow up individually with Network members who have expired</a:t>
            </a:r>
          </a:p>
        </p:txBody>
      </p:sp>
      <p:sp>
        <p:nvSpPr>
          <p:cNvPr id="6" name="Slide Number Placeholder 5"/>
          <p:cNvSpPr>
            <a:spLocks noGrp="1"/>
          </p:cNvSpPr>
          <p:nvPr>
            <p:ph type="sldNum" sz="quarter" idx="4"/>
          </p:nvPr>
        </p:nvSpPr>
        <p:spPr/>
        <p:txBody>
          <a:bodyPr/>
          <a:lstStyle/>
          <a:p>
            <a:fld id="{EF2C99ED-FC5D-44CE-B4F2-9F62A8CE54E0}" type="slidenum">
              <a:rPr lang="en-US" smtClean="0"/>
              <a:t>13</a:t>
            </a:fld>
            <a:endParaRPr lang="en-US" dirty="0"/>
          </a:p>
        </p:txBody>
      </p:sp>
    </p:spTree>
    <p:extLst>
      <p:ext uri="{BB962C8B-B14F-4D97-AF65-F5344CB8AC3E}">
        <p14:creationId xmlns:p14="http://schemas.microsoft.com/office/powerpoint/2010/main" val="28327311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Governance Structure</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722960064"/>
              </p:ext>
            </p:extLst>
          </p:nvPr>
        </p:nvGraphicFramePr>
        <p:xfrm>
          <a:off x="609600" y="2286000"/>
          <a:ext cx="10969625" cy="38401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ide Number Placeholder 5"/>
          <p:cNvSpPr>
            <a:spLocks noGrp="1"/>
          </p:cNvSpPr>
          <p:nvPr>
            <p:ph type="sldNum" sz="quarter" idx="4"/>
          </p:nvPr>
        </p:nvSpPr>
        <p:spPr/>
        <p:txBody>
          <a:bodyPr/>
          <a:lstStyle/>
          <a:p>
            <a:fld id="{EF2C99ED-FC5D-44CE-B4F2-9F62A8CE54E0}" type="slidenum">
              <a:rPr lang="en-US" smtClean="0"/>
              <a:t>14</a:t>
            </a:fld>
            <a:endParaRPr lang="en-US" dirty="0"/>
          </a:p>
        </p:txBody>
      </p:sp>
    </p:spTree>
    <p:extLst>
      <p:ext uri="{BB962C8B-B14F-4D97-AF65-F5344CB8AC3E}">
        <p14:creationId xmlns:p14="http://schemas.microsoft.com/office/powerpoint/2010/main" val="11101920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Governance Structure</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206789939"/>
              </p:ext>
            </p:extLst>
          </p:nvPr>
        </p:nvGraphicFramePr>
        <p:xfrm>
          <a:off x="609600" y="2286000"/>
          <a:ext cx="10969625" cy="38401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ide Number Placeholder 5"/>
          <p:cNvSpPr>
            <a:spLocks noGrp="1"/>
          </p:cNvSpPr>
          <p:nvPr>
            <p:ph type="sldNum" sz="quarter" idx="4"/>
          </p:nvPr>
        </p:nvSpPr>
        <p:spPr/>
        <p:txBody>
          <a:bodyPr/>
          <a:lstStyle/>
          <a:p>
            <a:fld id="{EF2C99ED-FC5D-44CE-B4F2-9F62A8CE54E0}" type="slidenum">
              <a:rPr lang="en-US" smtClean="0"/>
              <a:pPr/>
              <a:t>15</a:t>
            </a:fld>
            <a:endParaRPr lang="en-US" dirty="0"/>
          </a:p>
        </p:txBody>
      </p:sp>
      <p:sp>
        <p:nvSpPr>
          <p:cNvPr id="8" name="Footer Placeholder 4"/>
          <p:cNvSpPr>
            <a:spLocks noGrp="1"/>
          </p:cNvSpPr>
          <p:nvPr>
            <p:ph type="ftr" sz="quarter" idx="3"/>
          </p:nvPr>
        </p:nvSpPr>
        <p:spPr/>
        <p:txBody>
          <a:bodyPr/>
          <a:lstStyle>
            <a:lvl1pPr algn="ctr">
              <a:defRPr sz="1200">
                <a:solidFill>
                  <a:schemeClr val="tx1">
                    <a:tint val="75000"/>
                  </a:schemeClr>
                </a:solidFill>
              </a:defRPr>
            </a:lvl1pPr>
          </a:lstStyle>
          <a:p>
            <a:r>
              <a:rPr lang="en-US" dirty="0" smtClean="0"/>
              <a:t>*non-voting</a:t>
            </a:r>
          </a:p>
        </p:txBody>
      </p:sp>
    </p:spTree>
    <p:extLst>
      <p:ext uri="{BB962C8B-B14F-4D97-AF65-F5344CB8AC3E}">
        <p14:creationId xmlns:p14="http://schemas.microsoft.com/office/powerpoint/2010/main" val="36134601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Governance Structure</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348346040"/>
              </p:ext>
            </p:extLst>
          </p:nvPr>
        </p:nvGraphicFramePr>
        <p:xfrm>
          <a:off x="609600" y="2286000"/>
          <a:ext cx="10969625" cy="38401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ide Number Placeholder 5"/>
          <p:cNvSpPr>
            <a:spLocks noGrp="1"/>
          </p:cNvSpPr>
          <p:nvPr>
            <p:ph type="sldNum" sz="quarter" idx="4"/>
          </p:nvPr>
        </p:nvSpPr>
        <p:spPr/>
        <p:txBody>
          <a:bodyPr/>
          <a:lstStyle/>
          <a:p>
            <a:fld id="{EF2C99ED-FC5D-44CE-B4F2-9F62A8CE54E0}" type="slidenum">
              <a:rPr lang="en-US" smtClean="0"/>
              <a:pPr/>
              <a:t>16</a:t>
            </a:fld>
            <a:endParaRPr lang="en-US" dirty="0"/>
          </a:p>
        </p:txBody>
      </p:sp>
      <p:sp>
        <p:nvSpPr>
          <p:cNvPr id="8" name="Footer Placeholder 4"/>
          <p:cNvSpPr>
            <a:spLocks noGrp="1"/>
          </p:cNvSpPr>
          <p:nvPr>
            <p:ph type="ftr" sz="quarter" idx="3"/>
          </p:nvPr>
        </p:nvSpPr>
        <p:spPr/>
        <p:txBody>
          <a:bodyPr/>
          <a:lstStyle>
            <a:lvl1pPr algn="ctr">
              <a:defRPr sz="1200">
                <a:solidFill>
                  <a:schemeClr val="tx1">
                    <a:tint val="75000"/>
                  </a:schemeClr>
                </a:solidFill>
              </a:defRPr>
            </a:lvl1pPr>
          </a:lstStyle>
          <a:p>
            <a:r>
              <a:rPr lang="en-US" dirty="0" smtClean="0"/>
              <a:t>*non-voting</a:t>
            </a:r>
          </a:p>
        </p:txBody>
      </p:sp>
    </p:spTree>
    <p:extLst>
      <p:ext uri="{BB962C8B-B14F-4D97-AF65-F5344CB8AC3E}">
        <p14:creationId xmlns:p14="http://schemas.microsoft.com/office/powerpoint/2010/main" val="5029548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Governance Structure</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620009473"/>
              </p:ext>
            </p:extLst>
          </p:nvPr>
        </p:nvGraphicFramePr>
        <p:xfrm>
          <a:off x="609600" y="2286000"/>
          <a:ext cx="10969625" cy="38401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ide Number Placeholder 5"/>
          <p:cNvSpPr>
            <a:spLocks noGrp="1"/>
          </p:cNvSpPr>
          <p:nvPr>
            <p:ph type="sldNum" sz="quarter" idx="4"/>
          </p:nvPr>
        </p:nvSpPr>
        <p:spPr/>
        <p:txBody>
          <a:bodyPr/>
          <a:lstStyle/>
          <a:p>
            <a:fld id="{EF2C99ED-FC5D-44CE-B4F2-9F62A8CE54E0}" type="slidenum">
              <a:rPr lang="en-US" smtClean="0"/>
              <a:pPr/>
              <a:t>17</a:t>
            </a:fld>
            <a:endParaRPr lang="en-US" dirty="0"/>
          </a:p>
        </p:txBody>
      </p:sp>
      <p:sp>
        <p:nvSpPr>
          <p:cNvPr id="8" name="Footer Placeholder 4"/>
          <p:cNvSpPr>
            <a:spLocks noGrp="1"/>
          </p:cNvSpPr>
          <p:nvPr>
            <p:ph type="ftr" sz="quarter" idx="3"/>
          </p:nvPr>
        </p:nvSpPr>
        <p:spPr/>
        <p:txBody>
          <a:bodyPr/>
          <a:lstStyle>
            <a:lvl1pPr algn="ctr">
              <a:defRPr sz="1200">
                <a:solidFill>
                  <a:schemeClr val="tx1">
                    <a:tint val="75000"/>
                  </a:schemeClr>
                </a:solidFill>
              </a:defRPr>
            </a:lvl1pPr>
          </a:lstStyle>
          <a:p>
            <a:r>
              <a:rPr lang="en-US" dirty="0" smtClean="0"/>
              <a:t>*non-voting</a:t>
            </a:r>
          </a:p>
        </p:txBody>
      </p:sp>
    </p:spTree>
    <p:extLst>
      <p:ext uri="{BB962C8B-B14F-4D97-AF65-F5344CB8AC3E}">
        <p14:creationId xmlns:p14="http://schemas.microsoft.com/office/powerpoint/2010/main" val="33592817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Governance Structure</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734435008"/>
              </p:ext>
            </p:extLst>
          </p:nvPr>
        </p:nvGraphicFramePr>
        <p:xfrm>
          <a:off x="609600" y="2286000"/>
          <a:ext cx="10969625" cy="38401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ide Number Placeholder 5"/>
          <p:cNvSpPr>
            <a:spLocks noGrp="1"/>
          </p:cNvSpPr>
          <p:nvPr>
            <p:ph type="sldNum" sz="quarter" idx="4"/>
          </p:nvPr>
        </p:nvSpPr>
        <p:spPr/>
        <p:txBody>
          <a:bodyPr/>
          <a:lstStyle/>
          <a:p>
            <a:fld id="{EF2C99ED-FC5D-44CE-B4F2-9F62A8CE54E0}" type="slidenum">
              <a:rPr lang="en-US" smtClean="0"/>
              <a:pPr/>
              <a:t>18</a:t>
            </a:fld>
            <a:endParaRPr lang="en-US" dirty="0"/>
          </a:p>
        </p:txBody>
      </p:sp>
      <p:sp>
        <p:nvSpPr>
          <p:cNvPr id="8" name="Footer Placeholder 4"/>
          <p:cNvSpPr>
            <a:spLocks noGrp="1"/>
          </p:cNvSpPr>
          <p:nvPr>
            <p:ph type="ftr" sz="quarter" idx="3"/>
          </p:nvPr>
        </p:nvSpPr>
        <p:spPr/>
        <p:txBody>
          <a:bodyPr/>
          <a:lstStyle>
            <a:lvl1pPr algn="ctr">
              <a:defRPr sz="1200">
                <a:solidFill>
                  <a:schemeClr val="tx1">
                    <a:tint val="75000"/>
                  </a:schemeClr>
                </a:solidFill>
              </a:defRPr>
            </a:lvl1pPr>
          </a:lstStyle>
          <a:p>
            <a:r>
              <a:rPr lang="en-US" dirty="0" smtClean="0"/>
              <a:t>*non-voting</a:t>
            </a:r>
          </a:p>
        </p:txBody>
      </p:sp>
    </p:spTree>
    <p:extLst>
      <p:ext uri="{BB962C8B-B14F-4D97-AF65-F5344CB8AC3E}">
        <p14:creationId xmlns:p14="http://schemas.microsoft.com/office/powerpoint/2010/main" val="33592817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Board of Directors Terms</a:t>
            </a:r>
            <a:endParaRPr lang="en-US" dirty="0"/>
          </a:p>
        </p:txBody>
      </p:sp>
      <p:sp>
        <p:nvSpPr>
          <p:cNvPr id="3" name="Content Placeholder 2"/>
          <p:cNvSpPr>
            <a:spLocks noGrp="1"/>
          </p:cNvSpPr>
          <p:nvPr>
            <p:ph idx="1"/>
          </p:nvPr>
        </p:nvSpPr>
        <p:spPr/>
        <p:txBody>
          <a:bodyPr>
            <a:normAutofit/>
          </a:bodyPr>
          <a:lstStyle/>
          <a:p>
            <a:r>
              <a:rPr lang="en-US" dirty="0" smtClean="0"/>
              <a:t>Executive Committee-1 year term</a:t>
            </a:r>
          </a:p>
          <a:p>
            <a:r>
              <a:rPr lang="en-US" dirty="0" smtClean="0"/>
              <a:t>Management Committee (voting)-1 year term</a:t>
            </a:r>
          </a:p>
          <a:p>
            <a:r>
              <a:rPr lang="en-US" dirty="0" smtClean="0"/>
              <a:t>Management Committee (non-voting)-1 year term</a:t>
            </a:r>
          </a:p>
          <a:p>
            <a:r>
              <a:rPr lang="en-US" dirty="0" smtClean="0"/>
              <a:t>At Large Directors:</a:t>
            </a:r>
          </a:p>
          <a:p>
            <a:pPr lvl="1"/>
            <a:r>
              <a:rPr lang="en-US" dirty="0" smtClean="0"/>
              <a:t>Six elected by members for two year terms on a rotating basis</a:t>
            </a:r>
          </a:p>
          <a:p>
            <a:pPr lvl="1"/>
            <a:r>
              <a:rPr lang="en-US" dirty="0" smtClean="0"/>
              <a:t>Two appointed by Executive Committee for one year term</a:t>
            </a:r>
          </a:p>
        </p:txBody>
      </p:sp>
      <p:sp>
        <p:nvSpPr>
          <p:cNvPr id="6" name="Slide Number Placeholder 5"/>
          <p:cNvSpPr>
            <a:spLocks noGrp="1"/>
          </p:cNvSpPr>
          <p:nvPr>
            <p:ph type="sldNum" sz="quarter" idx="4"/>
          </p:nvPr>
        </p:nvSpPr>
        <p:spPr/>
        <p:txBody>
          <a:bodyPr/>
          <a:lstStyle/>
          <a:p>
            <a:fld id="{EF2C99ED-FC5D-44CE-B4F2-9F62A8CE54E0}" type="slidenum">
              <a:rPr lang="en-US" smtClean="0"/>
              <a:t>19</a:t>
            </a:fld>
            <a:endParaRPr lang="en-US" dirty="0"/>
          </a:p>
        </p:txBody>
      </p:sp>
    </p:spTree>
    <p:extLst>
      <p:ext uri="{BB962C8B-B14F-4D97-AF65-F5344CB8AC3E}">
        <p14:creationId xmlns:p14="http://schemas.microsoft.com/office/powerpoint/2010/main" val="1654772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Agenda</a:t>
            </a:r>
            <a:endParaRPr lang="en-US" dirty="0"/>
          </a:p>
        </p:txBody>
      </p:sp>
      <p:sp>
        <p:nvSpPr>
          <p:cNvPr id="5" name="Content Placeholder 4"/>
          <p:cNvSpPr>
            <a:spLocks noGrp="1"/>
          </p:cNvSpPr>
          <p:nvPr>
            <p:ph idx="1"/>
          </p:nvPr>
        </p:nvSpPr>
        <p:spPr/>
        <p:txBody>
          <a:bodyPr>
            <a:normAutofit fontScale="47500" lnSpcReduction="20000"/>
          </a:bodyPr>
          <a:lstStyle/>
          <a:p>
            <a:r>
              <a:rPr lang="en-US" dirty="0" smtClean="0"/>
              <a:t>Mission Statement</a:t>
            </a:r>
          </a:p>
          <a:p>
            <a:r>
              <a:rPr lang="en-US" dirty="0" smtClean="0"/>
              <a:t>Brand Promise</a:t>
            </a:r>
          </a:p>
          <a:p>
            <a:r>
              <a:rPr lang="en-US" dirty="0" smtClean="0"/>
              <a:t>FAQs to Know</a:t>
            </a:r>
          </a:p>
          <a:p>
            <a:r>
              <a:rPr lang="en-US" dirty="0" smtClean="0"/>
              <a:t>Global Reach</a:t>
            </a:r>
          </a:p>
          <a:p>
            <a:r>
              <a:rPr lang="en-US" dirty="0" smtClean="0"/>
              <a:t>Network Chair Meetings</a:t>
            </a:r>
          </a:p>
          <a:p>
            <a:r>
              <a:rPr lang="en-US" dirty="0" smtClean="0"/>
              <a:t>Leadership Summit Information</a:t>
            </a:r>
          </a:p>
          <a:p>
            <a:r>
              <a:rPr lang="en-US" dirty="0" smtClean="0"/>
              <a:t>Expectations of Networks</a:t>
            </a:r>
          </a:p>
          <a:p>
            <a:r>
              <a:rPr lang="en-US" dirty="0" smtClean="0"/>
              <a:t>Expectations for Network Board Members</a:t>
            </a:r>
          </a:p>
          <a:p>
            <a:r>
              <a:rPr lang="en-US" dirty="0" smtClean="0"/>
              <a:t>Code of Conduct and Ethics</a:t>
            </a:r>
          </a:p>
          <a:p>
            <a:r>
              <a:rPr lang="en-US" dirty="0" smtClean="0"/>
              <a:t>Benefits of Membership </a:t>
            </a:r>
          </a:p>
          <a:p>
            <a:r>
              <a:rPr lang="en-US" dirty="0" smtClean="0"/>
              <a:t>Membership FAQs</a:t>
            </a:r>
          </a:p>
          <a:p>
            <a:r>
              <a:rPr lang="en-US" dirty="0" smtClean="0"/>
              <a:t>Governance Structure</a:t>
            </a:r>
          </a:p>
          <a:p>
            <a:r>
              <a:rPr lang="en-US" dirty="0" smtClean="0"/>
              <a:t>Board of Directors Terms</a:t>
            </a:r>
          </a:p>
          <a:p>
            <a:r>
              <a:rPr lang="en-US" dirty="0" smtClean="0"/>
              <a:t>Board of Directors Elections</a:t>
            </a:r>
          </a:p>
          <a:p>
            <a:r>
              <a:rPr lang="en-US" dirty="0" smtClean="0"/>
              <a:t> Sponsorship</a:t>
            </a:r>
          </a:p>
          <a:p>
            <a:r>
              <a:rPr lang="en-US" dirty="0" smtClean="0"/>
              <a:t>Travel Stipends 	</a:t>
            </a:r>
          </a:p>
          <a:p>
            <a:r>
              <a:rPr lang="en-US" dirty="0" smtClean="0"/>
              <a:t>Grants</a:t>
            </a:r>
          </a:p>
          <a:p>
            <a:r>
              <a:rPr lang="en-US" dirty="0" smtClean="0"/>
              <a:t>Annual Awards</a:t>
            </a:r>
          </a:p>
          <a:p>
            <a:r>
              <a:rPr lang="en-US" dirty="0" smtClean="0"/>
              <a:t>Network Tools </a:t>
            </a:r>
          </a:p>
          <a:p>
            <a:r>
              <a:rPr lang="en-US" dirty="0" smtClean="0"/>
              <a:t>Communications</a:t>
            </a:r>
          </a:p>
          <a:p>
            <a:r>
              <a:rPr lang="en-US" dirty="0" smtClean="0"/>
              <a:t>Events</a:t>
            </a:r>
          </a:p>
          <a:p>
            <a:r>
              <a:rPr lang="en-US" dirty="0" smtClean="0"/>
              <a:t>Network Webpage</a:t>
            </a:r>
          </a:p>
          <a:p>
            <a:r>
              <a:rPr lang="en-US" dirty="0" smtClean="0"/>
              <a:t>Photos</a:t>
            </a:r>
          </a:p>
          <a:p>
            <a:r>
              <a:rPr lang="en-US" dirty="0" smtClean="0"/>
              <a:t>FAQ from Networks</a:t>
            </a:r>
          </a:p>
          <a:p>
            <a:r>
              <a:rPr lang="en-US" dirty="0" smtClean="0"/>
              <a:t>Committee and Board Positions Overview</a:t>
            </a:r>
          </a:p>
          <a:p>
            <a:r>
              <a:rPr lang="en-US" dirty="0" smtClean="0"/>
              <a:t>Introduction to Robert’s Rules of Order</a:t>
            </a:r>
          </a:p>
          <a:p>
            <a:r>
              <a:rPr lang="en-US" dirty="0" smtClean="0"/>
              <a:t>Questions?</a:t>
            </a:r>
          </a:p>
        </p:txBody>
      </p:sp>
      <p:sp>
        <p:nvSpPr>
          <p:cNvPr id="8" name="Slide Number Placeholder 7"/>
          <p:cNvSpPr>
            <a:spLocks noGrp="1"/>
          </p:cNvSpPr>
          <p:nvPr>
            <p:ph type="sldNum" sz="quarter" idx="4"/>
          </p:nvPr>
        </p:nvSpPr>
        <p:spPr/>
        <p:txBody>
          <a:bodyPr/>
          <a:lstStyle/>
          <a:p>
            <a:fld id="{EF2C99ED-FC5D-44CE-B4F2-9F62A8CE54E0}" type="slidenum">
              <a:rPr lang="en-US" smtClean="0"/>
              <a:t>2</a:t>
            </a:fld>
            <a:endParaRPr lang="en-US" dirty="0"/>
          </a:p>
        </p:txBody>
      </p:sp>
    </p:spTree>
    <p:extLst>
      <p:ext uri="{BB962C8B-B14F-4D97-AF65-F5344CB8AC3E}">
        <p14:creationId xmlns:p14="http://schemas.microsoft.com/office/powerpoint/2010/main" val="22854791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Board of Directors Elections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Immediate Past Chair forms Nominating Committee comprised of Chair, Vice-Chair, Secretary and three IWIRC Members chosen by Immediate Past Chair to propose a slate of Board Members to the Executive Committee for approval (non-elected)</a:t>
            </a:r>
          </a:p>
          <a:p>
            <a:r>
              <a:rPr lang="en-US" dirty="0" smtClean="0"/>
              <a:t>August 1-September-Nomination and notice of interest period for ALL Board positions</a:t>
            </a:r>
          </a:p>
          <a:p>
            <a:r>
              <a:rPr lang="en-US" dirty="0" smtClean="0"/>
              <a:t>September 15-Deadline for all Nominations and Declaration of Interest </a:t>
            </a:r>
          </a:p>
          <a:p>
            <a:r>
              <a:rPr lang="en-US" dirty="0" smtClean="0"/>
              <a:t>September 16-October 31-Slating Committee develops proposed slate</a:t>
            </a:r>
          </a:p>
          <a:p>
            <a:r>
              <a:rPr lang="en-US" dirty="0" smtClean="0"/>
              <a:t>After Fall Conference-Proposed Slate Circulated to IWIRC Board for approval</a:t>
            </a:r>
          </a:p>
          <a:p>
            <a:r>
              <a:rPr lang="en-US" dirty="0" smtClean="0"/>
              <a:t>2 weeks after Fall Conference-Final Board Announced to Members and Election of At-Large Directors (if needed with 14 day voting window)</a:t>
            </a:r>
          </a:p>
          <a:p>
            <a:r>
              <a:rPr lang="en-US" dirty="0" smtClean="0"/>
              <a:t>No Later than December 1-At-Large Directors Announced</a:t>
            </a:r>
          </a:p>
        </p:txBody>
      </p:sp>
      <p:sp>
        <p:nvSpPr>
          <p:cNvPr id="6" name="Slide Number Placeholder 5"/>
          <p:cNvSpPr>
            <a:spLocks noGrp="1"/>
          </p:cNvSpPr>
          <p:nvPr>
            <p:ph type="sldNum" sz="quarter" idx="4"/>
          </p:nvPr>
        </p:nvSpPr>
        <p:spPr/>
        <p:txBody>
          <a:bodyPr/>
          <a:lstStyle/>
          <a:p>
            <a:fld id="{EF2C99ED-FC5D-44CE-B4F2-9F62A8CE54E0}" type="slidenum">
              <a:rPr lang="en-US" smtClean="0"/>
              <a:t>20</a:t>
            </a:fld>
            <a:endParaRPr lang="en-US" dirty="0"/>
          </a:p>
        </p:txBody>
      </p:sp>
    </p:spTree>
    <p:extLst>
      <p:ext uri="{BB962C8B-B14F-4D97-AF65-F5344CB8AC3E}">
        <p14:creationId xmlns:p14="http://schemas.microsoft.com/office/powerpoint/2010/main" val="34200489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Sponsorships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IWIRC relies on sponsors for approximately 25% of its annual funding from IWIRC International Sponsors, program run on an annual basis</a:t>
            </a:r>
          </a:p>
          <a:p>
            <a:r>
              <a:rPr lang="en-US" dirty="0" smtClean="0"/>
              <a:t>Networks are welcome (but not required) to solicit network specific sponsors, but do be mindful of not “poaching” funds from other network or International</a:t>
            </a:r>
          </a:p>
          <a:p>
            <a:r>
              <a:rPr lang="en-US" dirty="0" smtClean="0"/>
              <a:t>If Networks offer free memberships as part of the sponsor package, those memberships need to be paid to IWIRC Intl from the network</a:t>
            </a:r>
          </a:p>
          <a:p>
            <a:r>
              <a:rPr lang="en-US" dirty="0" smtClean="0"/>
              <a:t>Network sponsorship recognition is built in to the network webpages, be sure and keep it up to date</a:t>
            </a:r>
          </a:p>
        </p:txBody>
      </p:sp>
      <p:sp>
        <p:nvSpPr>
          <p:cNvPr id="6" name="Slide Number Placeholder 5"/>
          <p:cNvSpPr>
            <a:spLocks noGrp="1"/>
          </p:cNvSpPr>
          <p:nvPr>
            <p:ph type="sldNum" sz="quarter" idx="4"/>
          </p:nvPr>
        </p:nvSpPr>
        <p:spPr/>
        <p:txBody>
          <a:bodyPr/>
          <a:lstStyle/>
          <a:p>
            <a:fld id="{EF2C99ED-FC5D-44CE-B4F2-9F62A8CE54E0}" type="slidenum">
              <a:rPr lang="en-US" smtClean="0"/>
              <a:t>21</a:t>
            </a:fld>
            <a:endParaRPr lang="en-US" dirty="0"/>
          </a:p>
        </p:txBody>
      </p:sp>
    </p:spTree>
    <p:extLst>
      <p:ext uri="{BB962C8B-B14F-4D97-AF65-F5344CB8AC3E}">
        <p14:creationId xmlns:p14="http://schemas.microsoft.com/office/powerpoint/2010/main" val="14238514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Travel Stipends</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Travel stipends are available (by application) to IWIRC board of directors, network chairs and other IWIRC members who are materially participating in a conference participation in their capacity as an IWIRC leader, including, but not limited to Spring Conference, Fall Conference, Leadership Summit and whose travel expenses are not being reimbursed by their employer. </a:t>
            </a:r>
            <a:r>
              <a:rPr lang="en-US" dirty="0" smtClean="0">
                <a:hlinkClick r:id="rId2"/>
              </a:rPr>
              <a:t>Click here to access the stipend request form</a:t>
            </a:r>
            <a:endParaRPr lang="en-US" dirty="0" smtClean="0"/>
          </a:p>
          <a:p>
            <a:r>
              <a:rPr lang="en-US" dirty="0" smtClean="0"/>
              <a:t>Travel stipends are limited to one per person per year and subject to a budget that is set annually.</a:t>
            </a:r>
          </a:p>
          <a:p>
            <a:r>
              <a:rPr lang="en-US" dirty="0" smtClean="0"/>
              <a:t>Applications for Travel Stipends shall be submitted BEFORE the event. If approved, Travel Stipend will be paid AFTER the event upon receipt of copies of expenses incurred and confirmation of attendance at the IWIRC event.  Travel Stipends are available to cover travel only.  They are not available to cover hotel or sundry expenses</a:t>
            </a:r>
          </a:p>
          <a:p>
            <a:r>
              <a:rPr lang="en-US" dirty="0" smtClean="0"/>
              <a:t>The Travel stipends are available as follow (please note, flight time does NOT include layovers)</a:t>
            </a:r>
          </a:p>
          <a:p>
            <a:pPr lvl="1"/>
            <a:r>
              <a:rPr lang="en-US" dirty="0" smtClean="0"/>
              <a:t>Less than 5 hour flight - $500</a:t>
            </a:r>
          </a:p>
          <a:p>
            <a:pPr lvl="1"/>
            <a:r>
              <a:rPr lang="en-US" dirty="0" smtClean="0"/>
              <a:t>More than 5 hours, less than 10 hour flight- $1,000</a:t>
            </a:r>
            <a:endParaRPr lang="en-US" dirty="0"/>
          </a:p>
          <a:p>
            <a:pPr lvl="1"/>
            <a:r>
              <a:rPr lang="en-US" dirty="0" smtClean="0"/>
              <a:t>More than 10 hour flight- $1,500</a:t>
            </a:r>
          </a:p>
        </p:txBody>
      </p:sp>
      <p:sp>
        <p:nvSpPr>
          <p:cNvPr id="6" name="Slide Number Placeholder 5"/>
          <p:cNvSpPr>
            <a:spLocks noGrp="1"/>
          </p:cNvSpPr>
          <p:nvPr>
            <p:ph type="sldNum" sz="quarter" idx="4"/>
          </p:nvPr>
        </p:nvSpPr>
        <p:spPr/>
        <p:txBody>
          <a:bodyPr/>
          <a:lstStyle/>
          <a:p>
            <a:fld id="{EF2C99ED-FC5D-44CE-B4F2-9F62A8CE54E0}" type="slidenum">
              <a:rPr lang="en-US" smtClean="0"/>
              <a:t>22</a:t>
            </a:fld>
            <a:endParaRPr lang="en-US" dirty="0"/>
          </a:p>
        </p:txBody>
      </p:sp>
    </p:spTree>
    <p:extLst>
      <p:ext uri="{BB962C8B-B14F-4D97-AF65-F5344CB8AC3E}">
        <p14:creationId xmlns:p14="http://schemas.microsoft.com/office/powerpoint/2010/main" val="14238514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Grants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Networks are encouraged to hold or sponsor events consistent with the goals of IWIRC</a:t>
            </a:r>
          </a:p>
          <a:p>
            <a:r>
              <a:rPr lang="en-US" dirty="0" smtClean="0"/>
              <a:t>Such events will be funded by the Networks (through local sponsorship or admission fees)</a:t>
            </a:r>
          </a:p>
          <a:p>
            <a:r>
              <a:rPr lang="en-US" dirty="0" smtClean="0"/>
              <a:t>However, IWIRC International sets aside certain funds in its budget to be distributed as grants to support the growth and development of the networks</a:t>
            </a:r>
          </a:p>
          <a:p>
            <a:r>
              <a:rPr lang="en-US" dirty="0" smtClean="0"/>
              <a:t>No more than 50% of the expected net cost of the event will be funded by grants</a:t>
            </a:r>
          </a:p>
          <a:p>
            <a:r>
              <a:rPr lang="en-US" dirty="0" smtClean="0"/>
              <a:t>Available grants include:</a:t>
            </a:r>
          </a:p>
          <a:p>
            <a:pPr lvl="1"/>
            <a:r>
              <a:rPr lang="en-US" dirty="0" smtClean="0"/>
              <a:t>Network Signing Bonus </a:t>
            </a:r>
          </a:p>
          <a:p>
            <a:pPr lvl="1"/>
            <a:r>
              <a:rPr lang="en-US" dirty="0" smtClean="0"/>
              <a:t>Regional &amp; Multiple Network Events </a:t>
            </a:r>
          </a:p>
          <a:p>
            <a:pPr lvl="1"/>
            <a:r>
              <a:rPr lang="en-US" dirty="0" smtClean="0"/>
              <a:t>Recruiting Events </a:t>
            </a:r>
          </a:p>
          <a:p>
            <a:r>
              <a:rPr lang="en-US" dirty="0" smtClean="0">
                <a:hlinkClick r:id="rId2"/>
              </a:rPr>
              <a:t>Click here to apply for a grant</a:t>
            </a:r>
            <a:endParaRPr lang="en-US" dirty="0" smtClean="0"/>
          </a:p>
        </p:txBody>
      </p:sp>
      <p:sp>
        <p:nvSpPr>
          <p:cNvPr id="6" name="Slide Number Placeholder 5"/>
          <p:cNvSpPr>
            <a:spLocks noGrp="1"/>
          </p:cNvSpPr>
          <p:nvPr>
            <p:ph type="sldNum" sz="quarter" idx="4"/>
          </p:nvPr>
        </p:nvSpPr>
        <p:spPr/>
        <p:txBody>
          <a:bodyPr/>
          <a:lstStyle/>
          <a:p>
            <a:fld id="{EF2C99ED-FC5D-44CE-B4F2-9F62A8CE54E0}" type="slidenum">
              <a:rPr lang="en-US" smtClean="0"/>
              <a:t>23</a:t>
            </a:fld>
            <a:endParaRPr lang="en-US" dirty="0"/>
          </a:p>
        </p:txBody>
      </p:sp>
    </p:spTree>
    <p:extLst>
      <p:ext uri="{BB962C8B-B14F-4D97-AF65-F5344CB8AC3E}">
        <p14:creationId xmlns:p14="http://schemas.microsoft.com/office/powerpoint/2010/main" val="14238514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Annual Awards</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WOYR  and Hall of Fame Awards </a:t>
            </a:r>
          </a:p>
          <a:p>
            <a:pPr lvl="1"/>
            <a:r>
              <a:rPr lang="en-US" dirty="0" smtClean="0"/>
              <a:t>Initial call for nominations December 15th </a:t>
            </a:r>
          </a:p>
          <a:p>
            <a:pPr lvl="1"/>
            <a:r>
              <a:rPr lang="en-US" dirty="0" smtClean="0"/>
              <a:t>Deadline February 15</a:t>
            </a:r>
          </a:p>
          <a:p>
            <a:pPr lvl="1"/>
            <a:r>
              <a:rPr lang="en-US" dirty="0" smtClean="0"/>
              <a:t>Winner announced through press release March 1st </a:t>
            </a:r>
          </a:p>
          <a:p>
            <a:pPr lvl="1"/>
            <a:r>
              <a:rPr lang="en-US" dirty="0" smtClean="0"/>
              <a:t>Awards presented at Spring Conference </a:t>
            </a:r>
          </a:p>
          <a:p>
            <a:r>
              <a:rPr lang="en-US" dirty="0" smtClean="0"/>
              <a:t> Founders Awards </a:t>
            </a:r>
          </a:p>
          <a:p>
            <a:pPr lvl="1"/>
            <a:r>
              <a:rPr lang="en-US" dirty="0" smtClean="0"/>
              <a:t>Initial call for nominations March 15th</a:t>
            </a:r>
          </a:p>
          <a:p>
            <a:pPr lvl="1"/>
            <a:r>
              <a:rPr lang="en-US" dirty="0" smtClean="0"/>
              <a:t>Deadline May 15th</a:t>
            </a:r>
          </a:p>
          <a:p>
            <a:pPr lvl="1"/>
            <a:r>
              <a:rPr lang="en-US" dirty="0" smtClean="0"/>
              <a:t>Winners announced through press release June 1st </a:t>
            </a:r>
          </a:p>
          <a:p>
            <a:pPr lvl="1"/>
            <a:r>
              <a:rPr lang="en-US" dirty="0" smtClean="0"/>
              <a:t>Awards presented at Leadership Summit </a:t>
            </a:r>
          </a:p>
          <a:p>
            <a:r>
              <a:rPr lang="en-US" dirty="0" smtClean="0"/>
              <a:t>Rising Star Award </a:t>
            </a:r>
          </a:p>
          <a:p>
            <a:pPr lvl="1"/>
            <a:r>
              <a:rPr lang="en-US" dirty="0" smtClean="0"/>
              <a:t>Initial call for nominations June 15th</a:t>
            </a:r>
          </a:p>
          <a:p>
            <a:pPr lvl="1"/>
            <a:r>
              <a:rPr lang="en-US" dirty="0" smtClean="0"/>
              <a:t>Deadline August 15th</a:t>
            </a:r>
          </a:p>
          <a:p>
            <a:pPr lvl="1"/>
            <a:r>
              <a:rPr lang="en-US" dirty="0" smtClean="0"/>
              <a:t>Winner announced through press release September 1st </a:t>
            </a:r>
          </a:p>
          <a:p>
            <a:pPr lvl="1"/>
            <a:r>
              <a:rPr lang="en-US" dirty="0" smtClean="0"/>
              <a:t>Award presented at Fall Conference</a:t>
            </a:r>
          </a:p>
          <a:p>
            <a:endParaRPr lang="en-US" dirty="0"/>
          </a:p>
        </p:txBody>
      </p:sp>
      <p:sp>
        <p:nvSpPr>
          <p:cNvPr id="6" name="Slide Number Placeholder 5"/>
          <p:cNvSpPr>
            <a:spLocks noGrp="1"/>
          </p:cNvSpPr>
          <p:nvPr>
            <p:ph type="sldNum" sz="quarter" idx="4"/>
          </p:nvPr>
        </p:nvSpPr>
        <p:spPr/>
        <p:txBody>
          <a:bodyPr/>
          <a:lstStyle/>
          <a:p>
            <a:fld id="{EF2C99ED-FC5D-44CE-B4F2-9F62A8CE54E0}" type="slidenum">
              <a:rPr lang="en-US" smtClean="0"/>
              <a:t>24</a:t>
            </a:fld>
            <a:endParaRPr lang="en-US" dirty="0"/>
          </a:p>
        </p:txBody>
      </p:sp>
    </p:spTree>
    <p:extLst>
      <p:ext uri="{BB962C8B-B14F-4D97-AF65-F5344CB8AC3E}">
        <p14:creationId xmlns:p14="http://schemas.microsoft.com/office/powerpoint/2010/main" val="14238514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Network Tools</a:t>
            </a:r>
            <a:endParaRPr lang="en-US" dirty="0"/>
          </a:p>
        </p:txBody>
      </p:sp>
      <p:sp>
        <p:nvSpPr>
          <p:cNvPr id="3" name="Content Placeholder 2"/>
          <p:cNvSpPr>
            <a:spLocks noGrp="1"/>
          </p:cNvSpPr>
          <p:nvPr>
            <p:ph idx="1"/>
          </p:nvPr>
        </p:nvSpPr>
        <p:spPr/>
        <p:txBody>
          <a:bodyPr/>
          <a:lstStyle/>
          <a:p>
            <a:r>
              <a:rPr lang="en-US" dirty="0" smtClean="0"/>
              <a:t>Any current network board member can download the networks current and past members at this link after logging in with their personal logins</a:t>
            </a:r>
          </a:p>
          <a:p>
            <a:r>
              <a:rPr lang="en-US" dirty="0" smtClean="0"/>
              <a:t>There are many other resources on this page that we encourage you to review and ensure that any new board members have this information</a:t>
            </a:r>
          </a:p>
        </p:txBody>
      </p:sp>
      <p:sp>
        <p:nvSpPr>
          <p:cNvPr id="6" name="Slide Number Placeholder 5"/>
          <p:cNvSpPr>
            <a:spLocks noGrp="1"/>
          </p:cNvSpPr>
          <p:nvPr>
            <p:ph type="sldNum" sz="quarter" idx="4"/>
          </p:nvPr>
        </p:nvSpPr>
        <p:spPr/>
        <p:txBody>
          <a:bodyPr/>
          <a:lstStyle/>
          <a:p>
            <a:fld id="{EF2C99ED-FC5D-44CE-B4F2-9F62A8CE54E0}" type="slidenum">
              <a:rPr lang="en-US" smtClean="0"/>
              <a:t>25</a:t>
            </a:fld>
            <a:endParaRPr lang="en-US" dirty="0"/>
          </a:p>
        </p:txBody>
      </p:sp>
    </p:spTree>
    <p:extLst>
      <p:ext uri="{BB962C8B-B14F-4D97-AF65-F5344CB8AC3E}">
        <p14:creationId xmlns:p14="http://schemas.microsoft.com/office/powerpoint/2010/main" val="14238514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Communications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Networks must follow the </a:t>
            </a:r>
            <a:r>
              <a:rPr lang="en-US" dirty="0" smtClean="0">
                <a:hlinkClick r:id="rId2"/>
              </a:rPr>
              <a:t>IWIRC Communications policy found here</a:t>
            </a:r>
            <a:endParaRPr lang="en-US" dirty="0" smtClean="0"/>
          </a:p>
          <a:p>
            <a:r>
              <a:rPr lang="en-US" dirty="0" smtClean="0"/>
              <a:t>Social Media-don’t forget to tag IWIRC International!</a:t>
            </a:r>
          </a:p>
          <a:p>
            <a:pPr lvl="1"/>
            <a:r>
              <a:rPr lang="en-US" dirty="0" smtClean="0"/>
              <a:t>Facebook:   </a:t>
            </a:r>
            <a:r>
              <a:rPr lang="en-US" dirty="0" smtClean="0">
                <a:hlinkClick r:id="rId3"/>
              </a:rPr>
              <a:t>https://</a:t>
            </a:r>
            <a:r>
              <a:rPr lang="en-US" dirty="0" smtClean="0">
                <a:hlinkClick r:id="rId3"/>
              </a:rPr>
              <a:t>www.facebook.com/IWIRCIntl</a:t>
            </a:r>
            <a:r>
              <a:rPr lang="en-US" dirty="0" smtClean="0">
                <a:hlinkClick r:id="rId3"/>
              </a:rPr>
              <a:t>/</a:t>
            </a:r>
            <a:r>
              <a:rPr lang="en-US" dirty="0" smtClean="0"/>
              <a:t> </a:t>
            </a:r>
          </a:p>
          <a:p>
            <a:pPr lvl="1"/>
            <a:r>
              <a:rPr lang="en-US" dirty="0" smtClean="0"/>
              <a:t>Instagram:  </a:t>
            </a:r>
            <a:r>
              <a:rPr lang="en-US" dirty="0" smtClean="0">
                <a:hlinkClick r:id="rId4"/>
              </a:rPr>
              <a:t>https://</a:t>
            </a:r>
            <a:r>
              <a:rPr lang="en-US" dirty="0" smtClean="0">
                <a:hlinkClick r:id="rId4"/>
              </a:rPr>
              <a:t>www.instagram.com/iwirc_international</a:t>
            </a:r>
            <a:r>
              <a:rPr lang="en-US" dirty="0" smtClean="0">
                <a:hlinkClick r:id="rId4"/>
              </a:rPr>
              <a:t>/</a:t>
            </a:r>
            <a:endParaRPr lang="en-US" dirty="0" smtClean="0"/>
          </a:p>
          <a:p>
            <a:pPr lvl="1"/>
            <a:r>
              <a:rPr lang="en-US" dirty="0" smtClean="0"/>
              <a:t>LinkedIn</a:t>
            </a:r>
            <a:r>
              <a:rPr lang="en-US" dirty="0" smtClean="0"/>
              <a:t>:     </a:t>
            </a:r>
            <a:r>
              <a:rPr lang="en-US" dirty="0" smtClean="0">
                <a:hlinkClick r:id="rId5"/>
              </a:rPr>
              <a:t>https://</a:t>
            </a:r>
            <a:r>
              <a:rPr lang="en-US" dirty="0" smtClean="0">
                <a:hlinkClick r:id="rId5"/>
              </a:rPr>
              <a:t>www.linkedin.com/company/iwirc</a:t>
            </a:r>
            <a:endParaRPr lang="en-US" dirty="0" smtClean="0"/>
          </a:p>
          <a:p>
            <a:pPr lvl="1"/>
            <a:r>
              <a:rPr lang="en-US" dirty="0" smtClean="0"/>
              <a:t>YouTube</a:t>
            </a:r>
            <a:r>
              <a:rPr lang="en-US" dirty="0" smtClean="0"/>
              <a:t>:     </a:t>
            </a:r>
            <a:r>
              <a:rPr lang="en-US" dirty="0" smtClean="0">
                <a:hlinkClick r:id="rId6"/>
              </a:rPr>
              <a:t>https://</a:t>
            </a:r>
            <a:r>
              <a:rPr lang="en-US" dirty="0" smtClean="0">
                <a:hlinkClick r:id="rId6"/>
              </a:rPr>
              <a:t>www.youtube.com/user/IWIRC</a:t>
            </a:r>
            <a:endParaRPr lang="en-US" dirty="0" smtClean="0"/>
          </a:p>
          <a:p>
            <a:r>
              <a:rPr lang="en-US" dirty="0" smtClean="0"/>
              <a:t>Encourage network members to like, comment and share posts to facilitate global networking and support of all our members</a:t>
            </a:r>
          </a:p>
          <a:p>
            <a:r>
              <a:rPr lang="en-US" dirty="0" smtClean="0"/>
              <a:t>E-newsletters including Network News and Members News editions that alternate every 2 months.  Email </a:t>
            </a:r>
            <a:r>
              <a:rPr lang="en-US" dirty="0" smtClean="0">
                <a:hlinkClick r:id="rId7"/>
              </a:rPr>
              <a:t>news@iwirc.com</a:t>
            </a:r>
            <a:r>
              <a:rPr lang="en-US" dirty="0" smtClean="0"/>
              <a:t> as soon as you have information to share</a:t>
            </a:r>
          </a:p>
        </p:txBody>
      </p:sp>
      <p:sp>
        <p:nvSpPr>
          <p:cNvPr id="6" name="Slide Number Placeholder 5"/>
          <p:cNvSpPr>
            <a:spLocks noGrp="1"/>
          </p:cNvSpPr>
          <p:nvPr>
            <p:ph type="sldNum" sz="quarter" idx="4"/>
          </p:nvPr>
        </p:nvSpPr>
        <p:spPr/>
        <p:txBody>
          <a:bodyPr/>
          <a:lstStyle/>
          <a:p>
            <a:fld id="{EF2C99ED-FC5D-44CE-B4F2-9F62A8CE54E0}" type="slidenum">
              <a:rPr lang="en-US" smtClean="0"/>
              <a:t>26</a:t>
            </a:fld>
            <a:endParaRPr lang="en-US" dirty="0"/>
          </a:p>
        </p:txBody>
      </p:sp>
    </p:spTree>
    <p:extLst>
      <p:ext uri="{BB962C8B-B14F-4D97-AF65-F5344CB8AC3E}">
        <p14:creationId xmlns:p14="http://schemas.microsoft.com/office/powerpoint/2010/main" val="14238514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Events</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For events to show up on the IWIRC website and network pages, you MUST use Eventbrite. If you need IWIRC Staff to prepare the Eventbrite entries, please </a:t>
            </a:r>
            <a:r>
              <a:rPr lang="en-US" dirty="0" smtClean="0">
                <a:hlinkClick r:id="rId2"/>
              </a:rPr>
              <a:t>fill out this form</a:t>
            </a:r>
            <a:r>
              <a:rPr lang="en-US" dirty="0" smtClean="0"/>
              <a:t> (it is also good reference if you are doing it yourself)</a:t>
            </a:r>
          </a:p>
          <a:p>
            <a:r>
              <a:rPr lang="en-US" dirty="0" smtClean="0">
                <a:hlinkClick r:id="rId3"/>
              </a:rPr>
              <a:t>Eventbrite Detailed instructions are at this link</a:t>
            </a:r>
            <a:r>
              <a:rPr lang="en-US" dirty="0" smtClean="0"/>
              <a:t>.  IWIRC staff can also give you a one-on-one training session</a:t>
            </a:r>
          </a:p>
          <a:p>
            <a:r>
              <a:rPr lang="en-US" dirty="0" smtClean="0"/>
              <a:t>When naming your events, please use “Be Connected:” “Be Informed:” or “Be Inspired:” for your event titles and the website will automatically put in the appropriate logo</a:t>
            </a:r>
          </a:p>
          <a:p>
            <a:r>
              <a:rPr lang="en-US" dirty="0" smtClean="0"/>
              <a:t>Be sure and include an IWIRC contact for your events on Eventbrite and other announcements</a:t>
            </a:r>
          </a:p>
          <a:p>
            <a:r>
              <a:rPr lang="en-US" dirty="0" smtClean="0"/>
              <a:t>Every two weeks a social media post goes out with all the events that are on the website</a:t>
            </a:r>
          </a:p>
          <a:p>
            <a:r>
              <a:rPr lang="en-US" dirty="0" smtClean="0"/>
              <a:t>If you need ideas for events, log in with your personal log in, go to the events tab and scroll to the bottom of the page where you will see “archives”.  A quick glance through the top gives you some samples by type of event.  You can also scroll down further and there are links to every network event for the past 10 years listed-no shortage of great ideas!</a:t>
            </a:r>
          </a:p>
          <a:p>
            <a:r>
              <a:rPr lang="en-US" dirty="0" smtClean="0"/>
              <a:t>IWIRC Intl unfortunately does not have the resources to apply for CLE for network events</a:t>
            </a:r>
          </a:p>
        </p:txBody>
      </p:sp>
      <p:sp>
        <p:nvSpPr>
          <p:cNvPr id="6" name="Slide Number Placeholder 5"/>
          <p:cNvSpPr>
            <a:spLocks noGrp="1"/>
          </p:cNvSpPr>
          <p:nvPr>
            <p:ph type="sldNum" sz="quarter" idx="4"/>
          </p:nvPr>
        </p:nvSpPr>
        <p:spPr/>
        <p:txBody>
          <a:bodyPr/>
          <a:lstStyle/>
          <a:p>
            <a:fld id="{EF2C99ED-FC5D-44CE-B4F2-9F62A8CE54E0}" type="slidenum">
              <a:rPr lang="en-US" smtClean="0"/>
              <a:t>27</a:t>
            </a:fld>
            <a:endParaRPr lang="en-US" dirty="0"/>
          </a:p>
        </p:txBody>
      </p:sp>
    </p:spTree>
    <p:extLst>
      <p:ext uri="{BB962C8B-B14F-4D97-AF65-F5344CB8AC3E}">
        <p14:creationId xmlns:p14="http://schemas.microsoft.com/office/powerpoint/2010/main" val="14238514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Network Webpage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Any current, active network board member can update the network page including sponsors by logging in</a:t>
            </a:r>
          </a:p>
          <a:p>
            <a:r>
              <a:rPr lang="en-US" dirty="0" smtClean="0"/>
              <a:t>Instructions for </a:t>
            </a:r>
            <a:r>
              <a:rPr lang="en-US" dirty="0" smtClean="0">
                <a:hlinkClick r:id="rId2"/>
              </a:rPr>
              <a:t>updating the webpage are at this link</a:t>
            </a:r>
            <a:endParaRPr lang="en-US" dirty="0" smtClean="0"/>
          </a:p>
          <a:p>
            <a:r>
              <a:rPr lang="en-US" dirty="0" smtClean="0"/>
              <a:t>You can also post any network specific “news” you would like that all members and the public can see</a:t>
            </a:r>
          </a:p>
          <a:p>
            <a:r>
              <a:rPr lang="en-US" dirty="0" smtClean="0"/>
              <a:t>There is an option to post “documents” that can only be seen by other current network boards.  We suggest that you use this feature to post historical documents.  IWIRC International saves all annual reports as well as proposals and network rules of operation for each network for ease of reference by the current and future network boards</a:t>
            </a:r>
          </a:p>
        </p:txBody>
      </p:sp>
      <p:sp>
        <p:nvSpPr>
          <p:cNvPr id="6" name="Slide Number Placeholder 5"/>
          <p:cNvSpPr>
            <a:spLocks noGrp="1"/>
          </p:cNvSpPr>
          <p:nvPr>
            <p:ph type="sldNum" sz="quarter" idx="4"/>
          </p:nvPr>
        </p:nvSpPr>
        <p:spPr/>
        <p:txBody>
          <a:bodyPr/>
          <a:lstStyle/>
          <a:p>
            <a:fld id="{EF2C99ED-FC5D-44CE-B4F2-9F62A8CE54E0}" type="slidenum">
              <a:rPr lang="en-US" smtClean="0"/>
              <a:t>28</a:t>
            </a:fld>
            <a:endParaRPr lang="en-US" dirty="0"/>
          </a:p>
        </p:txBody>
      </p:sp>
    </p:spTree>
    <p:extLst>
      <p:ext uri="{BB962C8B-B14F-4D97-AF65-F5344CB8AC3E}">
        <p14:creationId xmlns:p14="http://schemas.microsoft.com/office/powerpoint/2010/main" val="24723151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Photos</a:t>
            </a:r>
            <a:endParaRPr lang="en-US" dirty="0"/>
          </a:p>
        </p:txBody>
      </p:sp>
      <p:sp>
        <p:nvSpPr>
          <p:cNvPr id="3" name="Content Placeholder 2"/>
          <p:cNvSpPr>
            <a:spLocks noGrp="1"/>
          </p:cNvSpPr>
          <p:nvPr>
            <p:ph idx="1"/>
          </p:nvPr>
        </p:nvSpPr>
        <p:spPr/>
        <p:txBody>
          <a:bodyPr/>
          <a:lstStyle/>
          <a:p>
            <a:r>
              <a:rPr lang="en-US" dirty="0" smtClean="0"/>
              <a:t>Each network has a </a:t>
            </a:r>
            <a:r>
              <a:rPr lang="en-US" dirty="0" smtClean="0"/>
              <a:t>Flickr </a:t>
            </a:r>
            <a:r>
              <a:rPr lang="en-US" dirty="0" smtClean="0"/>
              <a:t>interface that can be used for saving photos, </a:t>
            </a:r>
            <a:r>
              <a:rPr lang="en-US" dirty="0" smtClean="0">
                <a:hlinkClick r:id="rId2"/>
              </a:rPr>
              <a:t>instructions at this link</a:t>
            </a:r>
            <a:endParaRPr lang="en-US" dirty="0" smtClean="0"/>
          </a:p>
          <a:p>
            <a:r>
              <a:rPr lang="en-US" dirty="0" smtClean="0"/>
              <a:t>This is a great way to keep the history of the network and we encourage networks to use this feature</a:t>
            </a:r>
          </a:p>
          <a:p>
            <a:r>
              <a:rPr lang="en-US" dirty="0" smtClean="0"/>
              <a:t>Be mindful of photos with judges and do not post on social media or other purposes without their express permission.  Do not take photos of judges with beverages in their hands</a:t>
            </a:r>
          </a:p>
        </p:txBody>
      </p:sp>
      <p:sp>
        <p:nvSpPr>
          <p:cNvPr id="6" name="Slide Number Placeholder 5"/>
          <p:cNvSpPr>
            <a:spLocks noGrp="1"/>
          </p:cNvSpPr>
          <p:nvPr>
            <p:ph type="sldNum" sz="quarter" idx="4"/>
          </p:nvPr>
        </p:nvSpPr>
        <p:spPr/>
        <p:txBody>
          <a:bodyPr/>
          <a:lstStyle/>
          <a:p>
            <a:fld id="{EF2C99ED-FC5D-44CE-B4F2-9F62A8CE54E0}" type="slidenum">
              <a:rPr lang="en-US" smtClean="0"/>
              <a:t>29</a:t>
            </a:fld>
            <a:endParaRPr lang="en-US" dirty="0"/>
          </a:p>
        </p:txBody>
      </p:sp>
    </p:spTree>
    <p:extLst>
      <p:ext uri="{BB962C8B-B14F-4D97-AF65-F5344CB8AC3E}">
        <p14:creationId xmlns:p14="http://schemas.microsoft.com/office/powerpoint/2010/main" val="248467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Mission Statement</a:t>
            </a:r>
            <a:endParaRPr lang="en-US" dirty="0"/>
          </a:p>
        </p:txBody>
      </p:sp>
      <p:sp>
        <p:nvSpPr>
          <p:cNvPr id="5" name="Content Placeholder 4"/>
          <p:cNvSpPr>
            <a:spLocks noGrp="1"/>
          </p:cNvSpPr>
          <p:nvPr>
            <p:ph idx="1"/>
          </p:nvPr>
        </p:nvSpPr>
        <p:spPr/>
        <p:txBody>
          <a:bodyPr/>
          <a:lstStyle/>
          <a:p>
            <a:r>
              <a:rPr lang="en-US" dirty="0" smtClean="0"/>
              <a:t>IWIRC is the premier networking organization devoted to enhancing the professional status of women in insolvency and restructuring.</a:t>
            </a:r>
            <a:endParaRPr lang="en-US" dirty="0"/>
          </a:p>
        </p:txBody>
      </p:sp>
      <p:sp>
        <p:nvSpPr>
          <p:cNvPr id="10" name="Slide Number Placeholder 9"/>
          <p:cNvSpPr>
            <a:spLocks noGrp="1"/>
          </p:cNvSpPr>
          <p:nvPr>
            <p:ph type="sldNum" sz="quarter" idx="4"/>
          </p:nvPr>
        </p:nvSpPr>
        <p:spPr/>
        <p:txBody>
          <a:bodyPr/>
          <a:lstStyle/>
          <a:p>
            <a:fld id="{EF2C99ED-FC5D-44CE-B4F2-9F62A8CE54E0}" type="slidenum">
              <a:rPr lang="en-US" smtClean="0"/>
              <a:t>3</a:t>
            </a:fld>
            <a:endParaRPr lang="en-US" dirty="0"/>
          </a:p>
        </p:txBody>
      </p:sp>
    </p:spTree>
    <p:extLst>
      <p:ext uri="{BB962C8B-B14F-4D97-AF65-F5344CB8AC3E}">
        <p14:creationId xmlns:p14="http://schemas.microsoft.com/office/powerpoint/2010/main" val="22859641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FAQs from Networks</a:t>
            </a:r>
            <a:endParaRPr lang="en-US" dirty="0"/>
          </a:p>
        </p:txBody>
      </p:sp>
      <p:sp>
        <p:nvSpPr>
          <p:cNvPr id="3" name="Content Placeholder 2"/>
          <p:cNvSpPr>
            <a:spLocks noGrp="1"/>
          </p:cNvSpPr>
          <p:nvPr>
            <p:ph idx="1"/>
          </p:nvPr>
        </p:nvSpPr>
        <p:spPr/>
        <p:txBody>
          <a:bodyPr>
            <a:normAutofit lnSpcReduction="10000"/>
          </a:bodyPr>
          <a:lstStyle/>
          <a:p>
            <a:r>
              <a:rPr lang="en-US" dirty="0" smtClean="0"/>
              <a:t>Members can only have one primary network, but you can run reports based on secondary networks so don’t forget to invite them to your events also!</a:t>
            </a:r>
          </a:p>
          <a:p>
            <a:r>
              <a:rPr lang="en-US" dirty="0" smtClean="0"/>
              <a:t>You can design a network specific logo, but it must be approved by the e-board first</a:t>
            </a:r>
          </a:p>
          <a:p>
            <a:r>
              <a:rPr lang="en-US" dirty="0" smtClean="0"/>
              <a:t>If a member or board member is not showing up on the IWIRC directory, their membership is expired.  As soon as they renew, their information will show up again</a:t>
            </a:r>
          </a:p>
        </p:txBody>
      </p:sp>
      <p:sp>
        <p:nvSpPr>
          <p:cNvPr id="6" name="Slide Number Placeholder 5"/>
          <p:cNvSpPr>
            <a:spLocks noGrp="1"/>
          </p:cNvSpPr>
          <p:nvPr>
            <p:ph type="sldNum" sz="quarter" idx="4"/>
          </p:nvPr>
        </p:nvSpPr>
        <p:spPr/>
        <p:txBody>
          <a:bodyPr/>
          <a:lstStyle/>
          <a:p>
            <a:fld id="{EF2C99ED-FC5D-44CE-B4F2-9F62A8CE54E0}" type="slidenum">
              <a:rPr lang="en-US" smtClean="0"/>
              <a:t>30</a:t>
            </a:fld>
            <a:endParaRPr lang="en-US" dirty="0"/>
          </a:p>
        </p:txBody>
      </p:sp>
    </p:spTree>
    <p:extLst>
      <p:ext uri="{BB962C8B-B14F-4D97-AF65-F5344CB8AC3E}">
        <p14:creationId xmlns:p14="http://schemas.microsoft.com/office/powerpoint/2010/main" val="3532123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Committee and Board Positions Overview</a:t>
            </a:r>
            <a:endParaRPr lang="en-US" dirty="0"/>
          </a:p>
        </p:txBody>
      </p:sp>
      <p:sp>
        <p:nvSpPr>
          <p:cNvPr id="4" name="Content Placeholder 3"/>
          <p:cNvSpPr>
            <a:spLocks noGrp="1"/>
          </p:cNvSpPr>
          <p:nvPr>
            <p:ph idx="1"/>
          </p:nvPr>
        </p:nvSpPr>
        <p:spPr/>
        <p:txBody>
          <a:bodyPr>
            <a:normAutofit fontScale="92500"/>
          </a:bodyPr>
          <a:lstStyle/>
          <a:p>
            <a:r>
              <a:rPr lang="en-US" dirty="0" smtClean="0"/>
              <a:t>Diversity Inclusion and Belonging</a:t>
            </a:r>
          </a:p>
          <a:p>
            <a:pPr lvl="1"/>
            <a:r>
              <a:rPr lang="en-US" dirty="0" smtClean="0"/>
              <a:t>Examines, develops and institutes diversity, inclusion and belonging initiatives with members and Networks</a:t>
            </a:r>
          </a:p>
          <a:p>
            <a:pPr lvl="1"/>
            <a:r>
              <a:rPr lang="en-US" dirty="0" smtClean="0"/>
              <a:t>Promotes diversity initiatives and awareness through membership profiles on social media as well as through membership drives and panels</a:t>
            </a:r>
          </a:p>
          <a:p>
            <a:pPr lvl="1"/>
            <a:r>
              <a:rPr lang="en-US" dirty="0" smtClean="0"/>
              <a:t>Coordinates Just the Beginning pipeline support from IWIRC for IWIRC scholars</a:t>
            </a:r>
          </a:p>
          <a:p>
            <a:pPr lvl="1"/>
            <a:r>
              <a:rPr lang="en-US" dirty="0" smtClean="0"/>
              <a:t>Works on diversity initiatives with other organizations in the industry</a:t>
            </a:r>
          </a:p>
        </p:txBody>
      </p:sp>
      <p:sp>
        <p:nvSpPr>
          <p:cNvPr id="6" name="Slide Number Placeholder 5"/>
          <p:cNvSpPr>
            <a:spLocks noGrp="1"/>
          </p:cNvSpPr>
          <p:nvPr>
            <p:ph type="sldNum" sz="quarter" idx="4"/>
          </p:nvPr>
        </p:nvSpPr>
        <p:spPr/>
        <p:txBody>
          <a:bodyPr/>
          <a:lstStyle/>
          <a:p>
            <a:fld id="{EF2C99ED-FC5D-44CE-B4F2-9F62A8CE54E0}" type="slidenum">
              <a:rPr lang="en-US" smtClean="0"/>
              <a:t>31</a:t>
            </a:fld>
            <a:endParaRPr lang="en-US" dirty="0"/>
          </a:p>
        </p:txBody>
      </p:sp>
    </p:spTree>
    <p:extLst>
      <p:ext uri="{BB962C8B-B14F-4D97-AF65-F5344CB8AC3E}">
        <p14:creationId xmlns:p14="http://schemas.microsoft.com/office/powerpoint/2010/main" val="9269822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Committee and Board Positions Overview</a:t>
            </a:r>
            <a:endParaRPr lang="en-US" dirty="0"/>
          </a:p>
        </p:txBody>
      </p:sp>
      <p:sp>
        <p:nvSpPr>
          <p:cNvPr id="4" name="Content Placeholder 3"/>
          <p:cNvSpPr>
            <a:spLocks noGrp="1"/>
          </p:cNvSpPr>
          <p:nvPr>
            <p:ph idx="1"/>
          </p:nvPr>
        </p:nvSpPr>
        <p:spPr/>
        <p:txBody>
          <a:bodyPr>
            <a:normAutofit fontScale="85000" lnSpcReduction="10000"/>
          </a:bodyPr>
          <a:lstStyle/>
          <a:p>
            <a:r>
              <a:rPr lang="en-US" dirty="0" smtClean="0"/>
              <a:t>Finance</a:t>
            </a:r>
          </a:p>
          <a:p>
            <a:pPr lvl="1"/>
            <a:r>
              <a:rPr lang="en-US" dirty="0" smtClean="0"/>
              <a:t>Assists Finance and Vice-Finance Director with the financial oversight of IWIRC</a:t>
            </a:r>
          </a:p>
          <a:p>
            <a:pPr lvl="1"/>
            <a:r>
              <a:rPr lang="en-US" dirty="0" smtClean="0"/>
              <a:t>Provides input on preparation of annual budget</a:t>
            </a:r>
          </a:p>
          <a:p>
            <a:pPr lvl="1"/>
            <a:r>
              <a:rPr lang="en-US" dirty="0" smtClean="0"/>
              <a:t>Monitors monthly financial condition </a:t>
            </a:r>
          </a:p>
          <a:p>
            <a:pPr lvl="1"/>
            <a:r>
              <a:rPr lang="en-US" dirty="0" smtClean="0"/>
              <a:t>Reviews annual audit report and recommendations</a:t>
            </a:r>
          </a:p>
          <a:p>
            <a:pPr lvl="1"/>
            <a:r>
              <a:rPr lang="en-US" dirty="0" smtClean="0"/>
              <a:t>Reviews annual tax return</a:t>
            </a:r>
          </a:p>
          <a:p>
            <a:pPr lvl="1"/>
            <a:r>
              <a:rPr lang="en-US" dirty="0" smtClean="0"/>
              <a:t>Reviews and recommends financial and fiscal policies</a:t>
            </a:r>
          </a:p>
          <a:p>
            <a:pPr lvl="1"/>
            <a:r>
              <a:rPr lang="en-US" dirty="0" smtClean="0"/>
              <a:t>Develops annual sponsorship materials and benefits</a:t>
            </a:r>
          </a:p>
          <a:p>
            <a:pPr lvl="1"/>
            <a:r>
              <a:rPr lang="en-US" dirty="0" smtClean="0"/>
              <a:t>Seeks annual sponsorship from member firms</a:t>
            </a:r>
          </a:p>
          <a:p>
            <a:endParaRPr lang="en-US" dirty="0" smtClean="0"/>
          </a:p>
        </p:txBody>
      </p:sp>
      <p:sp>
        <p:nvSpPr>
          <p:cNvPr id="9" name="Slide Number Placeholder 8"/>
          <p:cNvSpPr>
            <a:spLocks noGrp="1"/>
          </p:cNvSpPr>
          <p:nvPr>
            <p:ph type="sldNum" sz="quarter" idx="4"/>
          </p:nvPr>
        </p:nvSpPr>
        <p:spPr/>
        <p:txBody>
          <a:bodyPr/>
          <a:lstStyle/>
          <a:p>
            <a:fld id="{EF2C99ED-FC5D-44CE-B4F2-9F62A8CE54E0}" type="slidenum">
              <a:rPr lang="en-US" smtClean="0"/>
              <a:t>32</a:t>
            </a:fld>
            <a:endParaRPr lang="en-US" dirty="0"/>
          </a:p>
        </p:txBody>
      </p:sp>
    </p:spTree>
    <p:extLst>
      <p:ext uri="{BB962C8B-B14F-4D97-AF65-F5344CB8AC3E}">
        <p14:creationId xmlns:p14="http://schemas.microsoft.com/office/powerpoint/2010/main" val="3201455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Committee and Board Positions Overview</a:t>
            </a:r>
            <a:endParaRPr lang="en-US" dirty="0"/>
          </a:p>
        </p:txBody>
      </p:sp>
      <p:sp>
        <p:nvSpPr>
          <p:cNvPr id="4" name="Content Placeholder 3"/>
          <p:cNvSpPr>
            <a:spLocks noGrp="1"/>
          </p:cNvSpPr>
          <p:nvPr>
            <p:ph idx="1"/>
          </p:nvPr>
        </p:nvSpPr>
        <p:spPr/>
        <p:txBody>
          <a:bodyPr>
            <a:normAutofit/>
          </a:bodyPr>
          <a:lstStyle/>
          <a:p>
            <a:r>
              <a:rPr lang="en-US" dirty="0" smtClean="0"/>
              <a:t>Membership</a:t>
            </a:r>
          </a:p>
          <a:p>
            <a:pPr lvl="1"/>
            <a:r>
              <a:rPr lang="en-US" dirty="0" smtClean="0"/>
              <a:t>Works with new Networks</a:t>
            </a:r>
          </a:p>
          <a:p>
            <a:pPr lvl="1"/>
            <a:r>
              <a:rPr lang="en-US" dirty="0" smtClean="0"/>
              <a:t>Engages current members</a:t>
            </a:r>
          </a:p>
          <a:p>
            <a:pPr lvl="1"/>
            <a:r>
              <a:rPr lang="en-US" dirty="0" smtClean="0"/>
              <a:t>Shares ideas with Networks to attract and retain members</a:t>
            </a:r>
          </a:p>
          <a:p>
            <a:pPr lvl="1"/>
            <a:r>
              <a:rPr lang="en-US" dirty="0" smtClean="0"/>
              <a:t>Designs surveys</a:t>
            </a:r>
          </a:p>
          <a:p>
            <a:pPr lvl="1"/>
            <a:r>
              <a:rPr lang="en-US" dirty="0" smtClean="0"/>
              <a:t>Reviews statistics</a:t>
            </a:r>
          </a:p>
          <a:p>
            <a:pPr lvl="1"/>
            <a:r>
              <a:rPr lang="en-US" dirty="0" smtClean="0"/>
              <a:t>Mentoring program for 2024 will be a separate Ad Hoc Committee</a:t>
            </a:r>
          </a:p>
          <a:p>
            <a:endParaRPr lang="en-US" dirty="0" smtClean="0"/>
          </a:p>
        </p:txBody>
      </p:sp>
      <p:sp>
        <p:nvSpPr>
          <p:cNvPr id="6" name="Slide Number Placeholder 5"/>
          <p:cNvSpPr>
            <a:spLocks noGrp="1"/>
          </p:cNvSpPr>
          <p:nvPr>
            <p:ph type="sldNum" sz="quarter" idx="4"/>
          </p:nvPr>
        </p:nvSpPr>
        <p:spPr/>
        <p:txBody>
          <a:bodyPr/>
          <a:lstStyle/>
          <a:p>
            <a:fld id="{EF2C99ED-FC5D-44CE-B4F2-9F62A8CE54E0}" type="slidenum">
              <a:rPr lang="en-US" smtClean="0"/>
              <a:t>33</a:t>
            </a:fld>
            <a:endParaRPr lang="en-US" dirty="0"/>
          </a:p>
        </p:txBody>
      </p:sp>
    </p:spTree>
    <p:extLst>
      <p:ext uri="{BB962C8B-B14F-4D97-AF65-F5344CB8AC3E}">
        <p14:creationId xmlns:p14="http://schemas.microsoft.com/office/powerpoint/2010/main" val="34902229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Committee and Board Positions Overview</a:t>
            </a:r>
            <a:endParaRPr lang="en-US" dirty="0"/>
          </a:p>
        </p:txBody>
      </p:sp>
      <p:sp>
        <p:nvSpPr>
          <p:cNvPr id="4" name="Content Placeholder 3"/>
          <p:cNvSpPr>
            <a:spLocks noGrp="1"/>
          </p:cNvSpPr>
          <p:nvPr>
            <p:ph idx="1"/>
          </p:nvPr>
        </p:nvSpPr>
        <p:spPr/>
        <p:txBody>
          <a:bodyPr/>
          <a:lstStyle/>
          <a:p>
            <a:r>
              <a:rPr lang="en-US" dirty="0" smtClean="0"/>
              <a:t>New Network and Regional Development</a:t>
            </a:r>
          </a:p>
          <a:p>
            <a:pPr lvl="1"/>
            <a:r>
              <a:rPr lang="en-US" dirty="0" smtClean="0"/>
              <a:t>Reviews areas of the world for potential Networks</a:t>
            </a:r>
          </a:p>
          <a:p>
            <a:pPr lvl="1"/>
            <a:r>
              <a:rPr lang="en-US" dirty="0" smtClean="0"/>
              <a:t>Reaches out to interested parties in starting new Networks</a:t>
            </a:r>
          </a:p>
          <a:p>
            <a:pPr lvl="1"/>
            <a:r>
              <a:rPr lang="en-US" dirty="0" smtClean="0"/>
              <a:t>Provides support and advice to potential Networks</a:t>
            </a:r>
          </a:p>
          <a:p>
            <a:pPr lvl="1"/>
            <a:r>
              <a:rPr lang="en-US" dirty="0" smtClean="0"/>
              <a:t>Engages with Regional Directors to coordinate efforts in developing new Networks</a:t>
            </a:r>
          </a:p>
        </p:txBody>
      </p:sp>
      <p:sp>
        <p:nvSpPr>
          <p:cNvPr id="8" name="Slide Number Placeholder 7"/>
          <p:cNvSpPr>
            <a:spLocks noGrp="1"/>
          </p:cNvSpPr>
          <p:nvPr>
            <p:ph type="sldNum" sz="quarter" idx="4"/>
          </p:nvPr>
        </p:nvSpPr>
        <p:spPr/>
        <p:txBody>
          <a:bodyPr/>
          <a:lstStyle/>
          <a:p>
            <a:fld id="{EF2C99ED-FC5D-44CE-B4F2-9F62A8CE54E0}" type="slidenum">
              <a:rPr lang="en-US" smtClean="0"/>
              <a:t>34</a:t>
            </a:fld>
            <a:endParaRPr lang="en-US" dirty="0"/>
          </a:p>
        </p:txBody>
      </p:sp>
    </p:spTree>
    <p:extLst>
      <p:ext uri="{BB962C8B-B14F-4D97-AF65-F5344CB8AC3E}">
        <p14:creationId xmlns:p14="http://schemas.microsoft.com/office/powerpoint/2010/main" val="34902229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Committee and Board Positions Overview</a:t>
            </a:r>
            <a:endParaRPr lang="en-US" dirty="0"/>
          </a:p>
        </p:txBody>
      </p:sp>
      <p:sp>
        <p:nvSpPr>
          <p:cNvPr id="4" name="Content Placeholder 3"/>
          <p:cNvSpPr>
            <a:spLocks noGrp="1"/>
          </p:cNvSpPr>
          <p:nvPr>
            <p:ph idx="1"/>
          </p:nvPr>
        </p:nvSpPr>
        <p:spPr/>
        <p:txBody>
          <a:bodyPr>
            <a:normAutofit/>
          </a:bodyPr>
          <a:lstStyle/>
          <a:p>
            <a:r>
              <a:rPr lang="en-US" dirty="0" smtClean="0"/>
              <a:t>U.S. &amp; International Programs</a:t>
            </a:r>
          </a:p>
          <a:p>
            <a:pPr lvl="1"/>
            <a:r>
              <a:rPr lang="en-US" dirty="0" smtClean="0"/>
              <a:t>Plan and execute IWIRC’s Spring and Fall Conferences and any additional IWIRC International Programming in conjunction with INSOL</a:t>
            </a:r>
          </a:p>
          <a:p>
            <a:pPr lvl="1"/>
            <a:r>
              <a:rPr lang="en-US" dirty="0" smtClean="0"/>
              <a:t>Develop content and invite speakers with a focus on diversity of all types </a:t>
            </a:r>
          </a:p>
          <a:p>
            <a:pPr lvl="1"/>
            <a:r>
              <a:rPr lang="en-US" dirty="0" smtClean="0"/>
              <a:t>Plan and organize intermezzos at Spring and Fall Conference</a:t>
            </a:r>
          </a:p>
        </p:txBody>
      </p:sp>
      <p:sp>
        <p:nvSpPr>
          <p:cNvPr id="6" name="Slide Number Placeholder 5"/>
          <p:cNvSpPr>
            <a:spLocks noGrp="1"/>
          </p:cNvSpPr>
          <p:nvPr>
            <p:ph type="sldNum" sz="quarter" idx="4"/>
          </p:nvPr>
        </p:nvSpPr>
        <p:spPr/>
        <p:txBody>
          <a:bodyPr/>
          <a:lstStyle/>
          <a:p>
            <a:fld id="{EF2C99ED-FC5D-44CE-B4F2-9F62A8CE54E0}" type="slidenum">
              <a:rPr lang="en-US" smtClean="0"/>
              <a:t>35</a:t>
            </a:fld>
            <a:endParaRPr lang="en-US" dirty="0"/>
          </a:p>
        </p:txBody>
      </p:sp>
    </p:spTree>
    <p:extLst>
      <p:ext uri="{BB962C8B-B14F-4D97-AF65-F5344CB8AC3E}">
        <p14:creationId xmlns:p14="http://schemas.microsoft.com/office/powerpoint/2010/main" val="349022291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Committee and Board Positions Overview</a:t>
            </a:r>
            <a:endParaRPr lang="en-US" dirty="0"/>
          </a:p>
        </p:txBody>
      </p:sp>
      <p:sp>
        <p:nvSpPr>
          <p:cNvPr id="4" name="Content Placeholder 3"/>
          <p:cNvSpPr>
            <a:spLocks noGrp="1"/>
          </p:cNvSpPr>
          <p:nvPr>
            <p:ph idx="1"/>
          </p:nvPr>
        </p:nvSpPr>
        <p:spPr/>
        <p:txBody>
          <a:bodyPr>
            <a:normAutofit fontScale="92500"/>
          </a:bodyPr>
          <a:lstStyle/>
          <a:p>
            <a:r>
              <a:rPr lang="en-US" dirty="0" smtClean="0"/>
              <a:t>Global, Regional and Network Directors</a:t>
            </a:r>
          </a:p>
          <a:p>
            <a:pPr lvl="1"/>
            <a:r>
              <a:rPr lang="en-US" dirty="0" smtClean="0"/>
              <a:t>Work together in their regions to ensure networks are healthy and get support they need</a:t>
            </a:r>
          </a:p>
          <a:p>
            <a:pPr lvl="1"/>
            <a:r>
              <a:rPr lang="en-US" dirty="0" smtClean="0"/>
              <a:t>Provide opportunities to Networks to exchange ideas and information</a:t>
            </a:r>
          </a:p>
          <a:p>
            <a:pPr lvl="1"/>
            <a:r>
              <a:rPr lang="en-US" dirty="0" smtClean="0"/>
              <a:t>Develop objectives and goals for the regions/networks</a:t>
            </a:r>
          </a:p>
          <a:p>
            <a:pPr lvl="1"/>
            <a:r>
              <a:rPr lang="en-US" dirty="0" smtClean="0"/>
              <a:t>Global Network Director, tasked with working with Regional &amp; </a:t>
            </a:r>
            <a:r>
              <a:rPr lang="en-US" dirty="0" smtClean="0"/>
              <a:t>Network </a:t>
            </a:r>
            <a:r>
              <a:rPr lang="en-US" dirty="0" smtClean="0"/>
              <a:t>Directors for cohesive plans and goals throughout all Networks</a:t>
            </a:r>
          </a:p>
        </p:txBody>
      </p:sp>
      <p:sp>
        <p:nvSpPr>
          <p:cNvPr id="6" name="Slide Number Placeholder 5"/>
          <p:cNvSpPr>
            <a:spLocks noGrp="1"/>
          </p:cNvSpPr>
          <p:nvPr>
            <p:ph type="sldNum" sz="quarter" idx="4"/>
          </p:nvPr>
        </p:nvSpPr>
        <p:spPr/>
        <p:txBody>
          <a:bodyPr/>
          <a:lstStyle/>
          <a:p>
            <a:fld id="{EF2C99ED-FC5D-44CE-B4F2-9F62A8CE54E0}" type="slidenum">
              <a:rPr lang="en-US" smtClean="0"/>
              <a:t>36</a:t>
            </a:fld>
            <a:endParaRPr lang="en-US" dirty="0"/>
          </a:p>
        </p:txBody>
      </p:sp>
    </p:spTree>
    <p:extLst>
      <p:ext uri="{BB962C8B-B14F-4D97-AF65-F5344CB8AC3E}">
        <p14:creationId xmlns:p14="http://schemas.microsoft.com/office/powerpoint/2010/main" val="349022291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Committee and Board Positions Overview</a:t>
            </a:r>
            <a:endParaRPr lang="en-US" dirty="0"/>
          </a:p>
        </p:txBody>
      </p:sp>
      <p:sp>
        <p:nvSpPr>
          <p:cNvPr id="4" name="Content Placeholder 3"/>
          <p:cNvSpPr>
            <a:spLocks noGrp="1"/>
          </p:cNvSpPr>
          <p:nvPr>
            <p:ph idx="1"/>
          </p:nvPr>
        </p:nvSpPr>
        <p:spPr/>
        <p:txBody>
          <a:bodyPr>
            <a:normAutofit lnSpcReduction="10000"/>
          </a:bodyPr>
          <a:lstStyle/>
          <a:p>
            <a:r>
              <a:rPr lang="en-US" dirty="0" smtClean="0"/>
              <a:t>Global Networks Director</a:t>
            </a:r>
          </a:p>
          <a:p>
            <a:pPr lvl="1"/>
            <a:r>
              <a:rPr lang="en-US" dirty="0" smtClean="0"/>
              <a:t>Work together in their regions to ensure networks are healthy and get support they need</a:t>
            </a:r>
          </a:p>
          <a:p>
            <a:pPr lvl="1"/>
            <a:r>
              <a:rPr lang="en-US" dirty="0" smtClean="0"/>
              <a:t>Provide opportunities for Networks to exchange ideas and information</a:t>
            </a:r>
          </a:p>
          <a:p>
            <a:pPr lvl="1"/>
            <a:r>
              <a:rPr lang="en-US" dirty="0" smtClean="0"/>
              <a:t>Develop objectives and goals for the regions/networks</a:t>
            </a:r>
          </a:p>
          <a:p>
            <a:pPr lvl="1"/>
            <a:r>
              <a:rPr lang="en-US" dirty="0" smtClean="0"/>
              <a:t>Global Network Director tasked with working with Regional Directors for cohesive plans and goals throughout all Networks </a:t>
            </a:r>
          </a:p>
          <a:p>
            <a:endParaRPr lang="en-US" dirty="0" smtClean="0"/>
          </a:p>
        </p:txBody>
      </p:sp>
      <p:sp>
        <p:nvSpPr>
          <p:cNvPr id="6" name="Slide Number Placeholder 5"/>
          <p:cNvSpPr>
            <a:spLocks noGrp="1"/>
          </p:cNvSpPr>
          <p:nvPr>
            <p:ph type="sldNum" sz="quarter" idx="4"/>
          </p:nvPr>
        </p:nvSpPr>
        <p:spPr/>
        <p:txBody>
          <a:bodyPr/>
          <a:lstStyle/>
          <a:p>
            <a:fld id="{EF2C99ED-FC5D-44CE-B4F2-9F62A8CE54E0}" type="slidenum">
              <a:rPr lang="en-US" smtClean="0"/>
              <a:t>37</a:t>
            </a:fld>
            <a:endParaRPr lang="en-US" dirty="0"/>
          </a:p>
        </p:txBody>
      </p:sp>
    </p:spTree>
    <p:extLst>
      <p:ext uri="{BB962C8B-B14F-4D97-AF65-F5344CB8AC3E}">
        <p14:creationId xmlns:p14="http://schemas.microsoft.com/office/powerpoint/2010/main" val="349022291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Committee and Board Positions Overview</a:t>
            </a:r>
            <a:endParaRPr lang="en-US" dirty="0"/>
          </a:p>
        </p:txBody>
      </p:sp>
      <p:sp>
        <p:nvSpPr>
          <p:cNvPr id="4" name="Content Placeholder 3"/>
          <p:cNvSpPr>
            <a:spLocks noGrp="1"/>
          </p:cNvSpPr>
          <p:nvPr>
            <p:ph idx="1"/>
          </p:nvPr>
        </p:nvSpPr>
        <p:spPr/>
        <p:txBody>
          <a:bodyPr>
            <a:normAutofit/>
          </a:bodyPr>
          <a:lstStyle/>
          <a:p>
            <a:r>
              <a:rPr lang="en-US" dirty="0" smtClean="0"/>
              <a:t>International Program Directors</a:t>
            </a:r>
          </a:p>
          <a:p>
            <a:pPr lvl="1"/>
            <a:r>
              <a:rPr lang="en-US" dirty="0" smtClean="0"/>
              <a:t>Work primarily with INSOL in coordinating at least one annual meeting outside North America </a:t>
            </a:r>
          </a:p>
          <a:p>
            <a:pPr lvl="1"/>
            <a:r>
              <a:rPr lang="en-US" dirty="0" smtClean="0"/>
              <a:t>Provide support and advice to local committee in the area to run the program</a:t>
            </a:r>
          </a:p>
          <a:p>
            <a:pPr lvl="1"/>
            <a:r>
              <a:rPr lang="en-US" dirty="0" smtClean="0"/>
              <a:t>Oversee topics and social events planning for the events planned in coordination with IWIRC admin and local committee</a:t>
            </a:r>
          </a:p>
          <a:p>
            <a:endParaRPr lang="en-US" dirty="0" smtClean="0"/>
          </a:p>
        </p:txBody>
      </p:sp>
      <p:sp>
        <p:nvSpPr>
          <p:cNvPr id="8" name="Slide Number Placeholder 7"/>
          <p:cNvSpPr>
            <a:spLocks noGrp="1"/>
          </p:cNvSpPr>
          <p:nvPr>
            <p:ph type="sldNum" sz="quarter" idx="4"/>
          </p:nvPr>
        </p:nvSpPr>
        <p:spPr/>
        <p:txBody>
          <a:bodyPr/>
          <a:lstStyle/>
          <a:p>
            <a:fld id="{EF2C99ED-FC5D-44CE-B4F2-9F62A8CE54E0}" type="slidenum">
              <a:rPr lang="en-US" smtClean="0"/>
              <a:t>38</a:t>
            </a:fld>
            <a:endParaRPr lang="en-US" dirty="0"/>
          </a:p>
        </p:txBody>
      </p:sp>
    </p:spTree>
    <p:extLst>
      <p:ext uri="{BB962C8B-B14F-4D97-AF65-F5344CB8AC3E}">
        <p14:creationId xmlns:p14="http://schemas.microsoft.com/office/powerpoint/2010/main" val="87190458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Committee and Board Positions Overview</a:t>
            </a:r>
            <a:endParaRPr lang="en-US" dirty="0"/>
          </a:p>
        </p:txBody>
      </p:sp>
      <p:sp>
        <p:nvSpPr>
          <p:cNvPr id="4" name="Content Placeholder 3"/>
          <p:cNvSpPr>
            <a:spLocks noGrp="1"/>
          </p:cNvSpPr>
          <p:nvPr>
            <p:ph idx="1"/>
          </p:nvPr>
        </p:nvSpPr>
        <p:spPr/>
        <p:txBody>
          <a:bodyPr/>
          <a:lstStyle/>
          <a:p>
            <a:r>
              <a:rPr lang="en-US" dirty="0" smtClean="0"/>
              <a:t>Strategic Director</a:t>
            </a:r>
          </a:p>
          <a:p>
            <a:pPr lvl="1"/>
            <a:r>
              <a:rPr lang="en-US" dirty="0" smtClean="0"/>
              <a:t>Works directly with the current Chair to advise and assist on strategic goals for that year</a:t>
            </a:r>
          </a:p>
          <a:p>
            <a:pPr lvl="1"/>
            <a:r>
              <a:rPr lang="en-US" dirty="0" smtClean="0"/>
              <a:t>This role can change annually depending on the strategic goals and projects of the Executive Committee</a:t>
            </a:r>
          </a:p>
        </p:txBody>
      </p:sp>
      <p:sp>
        <p:nvSpPr>
          <p:cNvPr id="8" name="Slide Number Placeholder 7"/>
          <p:cNvSpPr>
            <a:spLocks noGrp="1"/>
          </p:cNvSpPr>
          <p:nvPr>
            <p:ph type="sldNum" sz="quarter" idx="4"/>
          </p:nvPr>
        </p:nvSpPr>
        <p:spPr/>
        <p:txBody>
          <a:bodyPr/>
          <a:lstStyle/>
          <a:p>
            <a:fld id="{EF2C99ED-FC5D-44CE-B4F2-9F62A8CE54E0}" type="slidenum">
              <a:rPr lang="en-US" smtClean="0"/>
              <a:t>39</a:t>
            </a:fld>
            <a:endParaRPr lang="en-US" dirty="0"/>
          </a:p>
        </p:txBody>
      </p:sp>
    </p:spTree>
    <p:extLst>
      <p:ext uri="{BB962C8B-B14F-4D97-AF65-F5344CB8AC3E}">
        <p14:creationId xmlns:p14="http://schemas.microsoft.com/office/powerpoint/2010/main" val="871904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Brand Promise</a:t>
            </a:r>
            <a:endParaRPr lang="en-US" dirty="0"/>
          </a:p>
        </p:txBody>
      </p:sp>
      <p:sp>
        <p:nvSpPr>
          <p:cNvPr id="5" name="Content Placeholder 4"/>
          <p:cNvSpPr>
            <a:spLocks noGrp="1"/>
          </p:cNvSpPr>
          <p:nvPr>
            <p:ph idx="1"/>
          </p:nvPr>
        </p:nvSpPr>
        <p:spPr/>
        <p:txBody>
          <a:bodyPr/>
          <a:lstStyle/>
          <a:p>
            <a:r>
              <a:rPr lang="en-US" dirty="0" smtClean="0"/>
              <a:t>Networking and Connections Between Members</a:t>
            </a:r>
          </a:p>
          <a:p>
            <a:r>
              <a:rPr lang="en-US" dirty="0" smtClean="0"/>
              <a:t>High Value Events</a:t>
            </a:r>
          </a:p>
          <a:p>
            <a:r>
              <a:rPr lang="en-US" dirty="0" smtClean="0"/>
              <a:t>Personal and Professional Development Opportunities</a:t>
            </a:r>
          </a:p>
          <a:p>
            <a:r>
              <a:rPr lang="en-US" dirty="0" smtClean="0"/>
              <a:t>Big Picture Perspective of IWIRC</a:t>
            </a:r>
          </a:p>
        </p:txBody>
      </p:sp>
      <p:sp>
        <p:nvSpPr>
          <p:cNvPr id="12" name="Slide Number Placeholder 11"/>
          <p:cNvSpPr>
            <a:spLocks noGrp="1"/>
          </p:cNvSpPr>
          <p:nvPr>
            <p:ph type="sldNum" sz="quarter" idx="4"/>
          </p:nvPr>
        </p:nvSpPr>
        <p:spPr/>
        <p:txBody>
          <a:bodyPr/>
          <a:lstStyle/>
          <a:p>
            <a:fld id="{EF2C99ED-FC5D-44CE-B4F2-9F62A8CE54E0}" type="slidenum">
              <a:rPr lang="en-US" smtClean="0"/>
              <a:t>4</a:t>
            </a:fld>
            <a:endParaRPr lang="en-US" dirty="0"/>
          </a:p>
        </p:txBody>
      </p:sp>
    </p:spTree>
    <p:extLst>
      <p:ext uri="{BB962C8B-B14F-4D97-AF65-F5344CB8AC3E}">
        <p14:creationId xmlns:p14="http://schemas.microsoft.com/office/powerpoint/2010/main" val="132085624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Committee and Board Positions Overview</a:t>
            </a:r>
            <a:endParaRPr lang="en-US" dirty="0"/>
          </a:p>
        </p:txBody>
      </p:sp>
      <p:sp>
        <p:nvSpPr>
          <p:cNvPr id="4" name="Content Placeholder 3"/>
          <p:cNvSpPr>
            <a:spLocks noGrp="1"/>
          </p:cNvSpPr>
          <p:nvPr>
            <p:ph idx="1"/>
          </p:nvPr>
        </p:nvSpPr>
        <p:spPr/>
        <p:txBody>
          <a:bodyPr>
            <a:normAutofit/>
          </a:bodyPr>
          <a:lstStyle/>
          <a:p>
            <a:r>
              <a:rPr lang="en-US" dirty="0" smtClean="0"/>
              <a:t>UNCITRAL</a:t>
            </a:r>
          </a:p>
          <a:p>
            <a:pPr lvl="1"/>
            <a:r>
              <a:rPr lang="en-US" dirty="0" smtClean="0"/>
              <a:t>Coordinates IWIRC delegation to the bi-annual meetings of Working Group V  at the United Nations</a:t>
            </a:r>
          </a:p>
          <a:p>
            <a:pPr lvl="1"/>
            <a:r>
              <a:rPr lang="en-US" dirty="0" smtClean="0"/>
              <a:t>Acts as the liaison with other NGO’s and Member nations in proposing text/comments/changes to Model Laws</a:t>
            </a:r>
          </a:p>
          <a:p>
            <a:pPr lvl="1"/>
            <a:r>
              <a:rPr lang="en-US" dirty="0" smtClean="0"/>
              <a:t>Arrange events/meetings/dinners with IWIRC and other NGO’s and Member Nations to increase IWIRC’s breadth around the world and broaden relationships for IWIRC and its members</a:t>
            </a:r>
            <a:endParaRPr lang="en-US" dirty="0"/>
          </a:p>
        </p:txBody>
      </p:sp>
      <p:sp>
        <p:nvSpPr>
          <p:cNvPr id="10" name="Slide Number Placeholder 9"/>
          <p:cNvSpPr>
            <a:spLocks noGrp="1"/>
          </p:cNvSpPr>
          <p:nvPr>
            <p:ph type="sldNum" sz="quarter" idx="4"/>
          </p:nvPr>
        </p:nvSpPr>
        <p:spPr/>
        <p:txBody>
          <a:bodyPr/>
          <a:lstStyle/>
          <a:p>
            <a:fld id="{EF2C99ED-FC5D-44CE-B4F2-9F62A8CE54E0}" type="slidenum">
              <a:rPr lang="en-US" smtClean="0"/>
              <a:t>40</a:t>
            </a:fld>
            <a:endParaRPr lang="en-US" dirty="0"/>
          </a:p>
        </p:txBody>
      </p:sp>
    </p:spTree>
    <p:extLst>
      <p:ext uri="{BB962C8B-B14F-4D97-AF65-F5344CB8AC3E}">
        <p14:creationId xmlns:p14="http://schemas.microsoft.com/office/powerpoint/2010/main" val="8719045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Committee and Board Positions Overview</a:t>
            </a:r>
            <a:endParaRPr lang="en-US" dirty="0"/>
          </a:p>
        </p:txBody>
      </p:sp>
      <p:sp>
        <p:nvSpPr>
          <p:cNvPr id="4" name="Content Placeholder 3"/>
          <p:cNvSpPr>
            <a:spLocks noGrp="1"/>
          </p:cNvSpPr>
          <p:nvPr>
            <p:ph idx="1"/>
          </p:nvPr>
        </p:nvSpPr>
        <p:spPr/>
        <p:txBody>
          <a:bodyPr>
            <a:normAutofit lnSpcReduction="10000"/>
          </a:bodyPr>
          <a:lstStyle/>
          <a:p>
            <a:pPr lvl="0"/>
            <a:r>
              <a:rPr lang="en-US" dirty="0" smtClean="0"/>
              <a:t>Advisory Council</a:t>
            </a:r>
          </a:p>
          <a:p>
            <a:pPr lvl="1"/>
            <a:r>
              <a:rPr lang="en-US" dirty="0" smtClean="0"/>
              <a:t>Comprised of a diverse group of individuals who share a strong commitment to IWIRC, its missions and goals</a:t>
            </a:r>
          </a:p>
          <a:p>
            <a:pPr lvl="1"/>
            <a:r>
              <a:rPr lang="en-US" dirty="0" smtClean="0"/>
              <a:t>Ambassadors of IWIRC and use their reputations, networks, seniority and experience to support the growth and development of IWIRC</a:t>
            </a:r>
          </a:p>
          <a:p>
            <a:pPr lvl="1"/>
            <a:r>
              <a:rPr lang="en-US" dirty="0" smtClean="0"/>
              <a:t>Mentor members of the Board</a:t>
            </a:r>
          </a:p>
          <a:p>
            <a:pPr lvl="1"/>
            <a:r>
              <a:rPr lang="en-US" dirty="0" smtClean="0"/>
              <a:t>Represent the Board at industry and international events</a:t>
            </a:r>
          </a:p>
          <a:p>
            <a:pPr lvl="1"/>
            <a:r>
              <a:rPr lang="en-US" dirty="0" smtClean="0"/>
              <a:t>Assist in strategic planning as requested by the Executive Committee</a:t>
            </a:r>
          </a:p>
          <a:p>
            <a:endParaRPr lang="en-US" dirty="0"/>
          </a:p>
        </p:txBody>
      </p:sp>
      <p:sp>
        <p:nvSpPr>
          <p:cNvPr id="8" name="Slide Number Placeholder 7"/>
          <p:cNvSpPr>
            <a:spLocks noGrp="1"/>
          </p:cNvSpPr>
          <p:nvPr>
            <p:ph type="sldNum" sz="quarter" idx="4"/>
          </p:nvPr>
        </p:nvSpPr>
        <p:spPr/>
        <p:txBody>
          <a:bodyPr/>
          <a:lstStyle/>
          <a:p>
            <a:fld id="{EF2C99ED-FC5D-44CE-B4F2-9F62A8CE54E0}" type="slidenum">
              <a:rPr lang="en-US" smtClean="0"/>
              <a:t>41</a:t>
            </a:fld>
            <a:endParaRPr lang="en-US" dirty="0"/>
          </a:p>
        </p:txBody>
      </p:sp>
    </p:spTree>
    <p:extLst>
      <p:ext uri="{BB962C8B-B14F-4D97-AF65-F5344CB8AC3E}">
        <p14:creationId xmlns:p14="http://schemas.microsoft.com/office/powerpoint/2010/main" val="277682291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5" name="Table Placeholder 44"/>
          <p:cNvGraphicFramePr>
            <a:graphicFrameLocks noGrp="1"/>
          </p:cNvGraphicFramePr>
          <p:nvPr>
            <p:ph type="tbl" sz="quarter" idx="12"/>
            <p:extLst>
              <p:ext uri="{D42A27DB-BD31-4B8C-83A1-F6EECF244321}">
                <p14:modId xmlns:p14="http://schemas.microsoft.com/office/powerpoint/2010/main" val="4285288482"/>
              </p:ext>
            </p:extLst>
          </p:nvPr>
        </p:nvGraphicFramePr>
        <p:xfrm>
          <a:off x="608013" y="2362200"/>
          <a:ext cx="10916285" cy="3632200"/>
        </p:xfrm>
        <a:graphic>
          <a:graphicData uri="http://schemas.openxmlformats.org/drawingml/2006/table">
            <a:tbl>
              <a:tblPr firstRow="1" bandRow="1">
                <a:tableStyleId>{F5AB1C69-6EDB-4FF4-983F-18BD219EF322}</a:tableStyleId>
              </a:tblPr>
              <a:tblGrid>
                <a:gridCol w="3352799"/>
                <a:gridCol w="4953000"/>
                <a:gridCol w="1086485"/>
                <a:gridCol w="762000"/>
                <a:gridCol w="762001"/>
              </a:tblGrid>
              <a:tr h="152400">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7030A0"/>
                          </a:solidFill>
                        </a:rPr>
                        <a:t>The motions listed below are in order of precedence.  Any motion can be introduced if it is higher on the chart than the pending motion</a:t>
                      </a:r>
                    </a:p>
                  </a:txBody>
                  <a:tcPr>
                    <a:noFill/>
                  </a:tcPr>
                </a:tc>
                <a:tc hMerge="1">
                  <a:txBody>
                    <a:bodyPr/>
                    <a:lstStyle/>
                    <a:p>
                      <a:pPr algn="ctr"/>
                      <a:endParaRPr lang="en-US" sz="1200" b="1" dirty="0"/>
                    </a:p>
                  </a:txBody>
                  <a:tcPr/>
                </a:tc>
                <a:tc hMerge="1">
                  <a:txBody>
                    <a:bodyPr/>
                    <a:lstStyle/>
                    <a:p>
                      <a:pPr algn="ctr"/>
                      <a:endParaRPr lang="en-US" sz="1200" b="1" dirty="0"/>
                    </a:p>
                  </a:txBody>
                  <a:tcPr/>
                </a:tc>
                <a:tc hMerge="1">
                  <a:txBody>
                    <a:bodyPr/>
                    <a:lstStyle/>
                    <a:p>
                      <a:pPr algn="ctr"/>
                      <a:endParaRPr lang="en-US" sz="1200" b="1" dirty="0"/>
                    </a:p>
                  </a:txBody>
                  <a:tcPr/>
                </a:tc>
                <a:tc hMerge="1">
                  <a:txBody>
                    <a:bodyPr/>
                    <a:lstStyle/>
                    <a:p>
                      <a:pPr algn="ctr"/>
                      <a:endParaRPr lang="en-US" sz="1200" b="1" dirty="0"/>
                    </a:p>
                  </a:txBody>
                  <a:tcPr/>
                </a:tc>
              </a:tr>
              <a:tr h="152400">
                <a:tc>
                  <a:txBody>
                    <a:bodyPr/>
                    <a:lstStyle/>
                    <a:p>
                      <a:pPr algn="ctr"/>
                      <a:r>
                        <a:rPr lang="en-US" sz="1200" b="1" dirty="0" smtClean="0">
                          <a:solidFill>
                            <a:schemeClr val="bg1"/>
                          </a:solidFill>
                        </a:rPr>
                        <a:t>You Want To</a:t>
                      </a:r>
                      <a:r>
                        <a:rPr lang="en-US" sz="1200" b="1" baseline="0" dirty="0" smtClean="0">
                          <a:solidFill>
                            <a:schemeClr val="bg1"/>
                          </a:solidFill>
                        </a:rPr>
                        <a:t>:</a:t>
                      </a:r>
                      <a:endParaRPr lang="en-US" sz="1200" b="1" dirty="0">
                        <a:solidFill>
                          <a:schemeClr val="bg1"/>
                        </a:solidFill>
                      </a:endParaRPr>
                    </a:p>
                  </a:txBody>
                  <a:tcPr>
                    <a:solidFill>
                      <a:schemeClr val="accent3"/>
                    </a:solidFill>
                  </a:tcPr>
                </a:tc>
                <a:tc>
                  <a:txBody>
                    <a:bodyPr/>
                    <a:lstStyle/>
                    <a:p>
                      <a:pPr algn="ctr"/>
                      <a:r>
                        <a:rPr lang="en-US" sz="1200" b="1" dirty="0" smtClean="0">
                          <a:solidFill>
                            <a:schemeClr val="bg1"/>
                          </a:solidFill>
                        </a:rPr>
                        <a:t>You Say:</a:t>
                      </a:r>
                      <a:endParaRPr lang="en-US" sz="1200" b="1" dirty="0">
                        <a:solidFill>
                          <a:schemeClr val="bg1"/>
                        </a:solidFill>
                      </a:endParaRPr>
                    </a:p>
                  </a:txBody>
                  <a:tcPr>
                    <a:solidFill>
                      <a:schemeClr val="accent3"/>
                    </a:solidFill>
                  </a:tcPr>
                </a:tc>
                <a:tc>
                  <a:txBody>
                    <a:bodyPr/>
                    <a:lstStyle/>
                    <a:p>
                      <a:pPr algn="ctr"/>
                      <a:r>
                        <a:rPr lang="en-US" sz="1200" b="1" dirty="0">
                          <a:solidFill>
                            <a:schemeClr val="bg1"/>
                          </a:solidFill>
                        </a:rPr>
                        <a:t>2</a:t>
                      </a:r>
                      <a:r>
                        <a:rPr lang="en-US" sz="1200" b="1" baseline="30000" dirty="0">
                          <a:solidFill>
                            <a:schemeClr val="bg1"/>
                          </a:solidFill>
                        </a:rPr>
                        <a:t>ND</a:t>
                      </a:r>
                      <a:r>
                        <a:rPr lang="en-US" sz="1200" b="1" baseline="0" dirty="0">
                          <a:solidFill>
                            <a:schemeClr val="bg1"/>
                          </a:solidFill>
                        </a:rPr>
                        <a:t> </a:t>
                      </a:r>
                      <a:r>
                        <a:rPr lang="en-US" sz="1200" b="1" baseline="0" dirty="0" smtClean="0">
                          <a:solidFill>
                            <a:schemeClr val="bg1"/>
                          </a:solidFill>
                        </a:rPr>
                        <a:t>Required?</a:t>
                      </a:r>
                      <a:endParaRPr lang="en-US" sz="1200" b="1" dirty="0">
                        <a:solidFill>
                          <a:schemeClr val="bg1"/>
                        </a:solidFill>
                      </a:endParaRPr>
                    </a:p>
                  </a:txBody>
                  <a:tcPr>
                    <a:solidFill>
                      <a:schemeClr val="accent3"/>
                    </a:solidFill>
                  </a:tcPr>
                </a:tc>
                <a:tc>
                  <a:txBody>
                    <a:bodyPr/>
                    <a:lstStyle/>
                    <a:p>
                      <a:pPr algn="ctr"/>
                      <a:r>
                        <a:rPr lang="en-US" sz="1200" b="1" dirty="0" smtClean="0">
                          <a:solidFill>
                            <a:schemeClr val="bg1"/>
                          </a:solidFill>
                        </a:rPr>
                        <a:t>Debate?</a:t>
                      </a:r>
                      <a:endParaRPr lang="en-US" sz="1200" b="1" dirty="0">
                        <a:solidFill>
                          <a:schemeClr val="bg1"/>
                        </a:solidFill>
                      </a:endParaRPr>
                    </a:p>
                  </a:txBody>
                  <a:tcPr>
                    <a:solidFill>
                      <a:schemeClr val="accent3"/>
                    </a:solidFill>
                  </a:tcPr>
                </a:tc>
                <a:tc>
                  <a:txBody>
                    <a:bodyPr/>
                    <a:lstStyle/>
                    <a:p>
                      <a:pPr algn="ctr"/>
                      <a:r>
                        <a:rPr lang="en-US" sz="1200" b="1" dirty="0" smtClean="0">
                          <a:solidFill>
                            <a:schemeClr val="bg1"/>
                          </a:solidFill>
                        </a:rPr>
                        <a:t>Vote?</a:t>
                      </a:r>
                      <a:endParaRPr lang="en-US" sz="1200" b="1" dirty="0">
                        <a:solidFill>
                          <a:schemeClr val="bg1"/>
                        </a:solidFill>
                      </a:endParaRPr>
                    </a:p>
                  </a:txBody>
                  <a:tcPr>
                    <a:solidFill>
                      <a:schemeClr val="accent3"/>
                    </a:solidFill>
                  </a:tcPr>
                </a:tc>
              </a:tr>
              <a:tr h="370840">
                <a:tc>
                  <a:txBody>
                    <a:bodyPr/>
                    <a:lstStyle/>
                    <a:p>
                      <a:r>
                        <a:rPr lang="en-US" sz="1200" dirty="0"/>
                        <a:t>Close</a:t>
                      </a:r>
                      <a:r>
                        <a:rPr lang="en-US" sz="1200" baseline="0" dirty="0"/>
                        <a:t> meeting</a:t>
                      </a:r>
                      <a:endParaRPr lang="en-US" sz="1200" dirty="0"/>
                    </a:p>
                  </a:txBody>
                  <a:tcPr/>
                </a:tc>
                <a:tc>
                  <a:txBody>
                    <a:bodyPr/>
                    <a:lstStyle/>
                    <a:p>
                      <a:r>
                        <a:rPr lang="en-US" sz="1200" dirty="0"/>
                        <a:t>I move to</a:t>
                      </a:r>
                      <a:r>
                        <a:rPr lang="en-US" sz="1200" baseline="0" dirty="0"/>
                        <a:t> </a:t>
                      </a:r>
                      <a:r>
                        <a:rPr lang="en-US" sz="1200" b="1" baseline="0" dirty="0"/>
                        <a:t>adjourn</a:t>
                      </a:r>
                      <a:endParaRPr lang="en-US" sz="1200" dirty="0"/>
                    </a:p>
                  </a:txBody>
                  <a:tcPr/>
                </a:tc>
                <a:tc>
                  <a:txBody>
                    <a:bodyPr/>
                    <a:lstStyle/>
                    <a:p>
                      <a:r>
                        <a:rPr lang="en-US" sz="1200" dirty="0"/>
                        <a:t>Yes</a:t>
                      </a:r>
                    </a:p>
                  </a:txBody>
                  <a:tcPr/>
                </a:tc>
                <a:tc>
                  <a:txBody>
                    <a:bodyPr/>
                    <a:lstStyle/>
                    <a:p>
                      <a:r>
                        <a:rPr lang="en-US" sz="1200" dirty="0"/>
                        <a:t>No</a:t>
                      </a:r>
                    </a:p>
                  </a:txBody>
                  <a:tcPr/>
                </a:tc>
                <a:tc>
                  <a:txBody>
                    <a:bodyPr/>
                    <a:lstStyle/>
                    <a:p>
                      <a:r>
                        <a:rPr lang="en-US" sz="1200" dirty="0"/>
                        <a:t>Majority</a:t>
                      </a:r>
                    </a:p>
                  </a:txBody>
                  <a:tcPr/>
                </a:tc>
              </a:tr>
              <a:tr h="370840">
                <a:tc>
                  <a:txBody>
                    <a:bodyPr/>
                    <a:lstStyle/>
                    <a:p>
                      <a:r>
                        <a:rPr lang="en-US" sz="1200" dirty="0"/>
                        <a:t>Take break</a:t>
                      </a:r>
                    </a:p>
                  </a:txBody>
                  <a:tcPr/>
                </a:tc>
                <a:tc>
                  <a:txBody>
                    <a:bodyPr/>
                    <a:lstStyle/>
                    <a:p>
                      <a:r>
                        <a:rPr lang="en-US" sz="1200" dirty="0"/>
                        <a:t>I move to </a:t>
                      </a:r>
                      <a:r>
                        <a:rPr lang="en-US" sz="1200" b="1" dirty="0"/>
                        <a:t>recess</a:t>
                      </a:r>
                      <a:r>
                        <a:rPr lang="en-US" sz="1200" b="1" baseline="0" dirty="0"/>
                        <a:t> </a:t>
                      </a:r>
                      <a:r>
                        <a:rPr lang="en-US" sz="1200" b="0" baseline="0" dirty="0"/>
                        <a:t> for</a:t>
                      </a:r>
                      <a:endParaRPr lang="en-US" sz="1200" dirty="0"/>
                    </a:p>
                  </a:txBody>
                  <a:tcPr/>
                </a:tc>
                <a:tc>
                  <a:txBody>
                    <a:bodyPr/>
                    <a:lstStyle/>
                    <a:p>
                      <a:r>
                        <a:rPr lang="en-US" sz="1200" dirty="0"/>
                        <a:t>Yes</a:t>
                      </a:r>
                      <a:r>
                        <a:rPr lang="en-US" sz="1200" baseline="0" dirty="0"/>
                        <a:t> </a:t>
                      </a:r>
                      <a:endParaRPr lang="en-US" sz="1200" dirty="0"/>
                    </a:p>
                  </a:txBody>
                  <a:tcPr/>
                </a:tc>
                <a:tc>
                  <a:txBody>
                    <a:bodyPr/>
                    <a:lstStyle/>
                    <a:p>
                      <a:r>
                        <a:rPr lang="en-US" sz="1200" dirty="0"/>
                        <a:t>No</a:t>
                      </a:r>
                    </a:p>
                  </a:txBody>
                  <a:tcPr/>
                </a:tc>
                <a:tc>
                  <a:txBody>
                    <a:bodyPr/>
                    <a:lstStyle/>
                    <a:p>
                      <a:r>
                        <a:rPr lang="en-US" sz="1200" dirty="0"/>
                        <a:t>Majority</a:t>
                      </a:r>
                    </a:p>
                  </a:txBody>
                  <a:tcPr/>
                </a:tc>
              </a:tr>
              <a:tr h="370840">
                <a:tc>
                  <a:txBody>
                    <a:bodyPr/>
                    <a:lstStyle/>
                    <a:p>
                      <a:r>
                        <a:rPr lang="en-US" sz="1200" dirty="0"/>
                        <a:t>Lay</a:t>
                      </a:r>
                      <a:r>
                        <a:rPr lang="en-US" sz="1200" baseline="0" dirty="0"/>
                        <a:t> aside temporarily (or until a future meeting)</a:t>
                      </a:r>
                      <a:endParaRPr lang="en-US" sz="1200" dirty="0"/>
                    </a:p>
                  </a:txBody>
                  <a:tcPr/>
                </a:tc>
                <a:tc>
                  <a:txBody>
                    <a:bodyPr/>
                    <a:lstStyle/>
                    <a:p>
                      <a:r>
                        <a:rPr lang="en-US" sz="1200" dirty="0"/>
                        <a:t>I move to </a:t>
                      </a:r>
                      <a:r>
                        <a:rPr lang="en-US" sz="1200" b="1" dirty="0"/>
                        <a:t>table</a:t>
                      </a:r>
                      <a:r>
                        <a:rPr lang="en-US" sz="1200" b="0" dirty="0"/>
                        <a:t> the matter/ motion </a:t>
                      </a:r>
                      <a:r>
                        <a:rPr lang="en-US" sz="1200" b="1" dirty="0"/>
                        <a:t>OR</a:t>
                      </a:r>
                      <a:r>
                        <a:rPr lang="en-US" sz="1200" b="0" dirty="0"/>
                        <a:t> I move to lay</a:t>
                      </a:r>
                      <a:r>
                        <a:rPr lang="en-US" sz="1200" b="0" baseline="0" dirty="0"/>
                        <a:t> the question on the table</a:t>
                      </a:r>
                      <a:endParaRPr lang="en-US" sz="1200" dirty="0"/>
                    </a:p>
                  </a:txBody>
                  <a:tcPr/>
                </a:tc>
                <a:tc>
                  <a:txBody>
                    <a:bodyPr/>
                    <a:lstStyle/>
                    <a:p>
                      <a:r>
                        <a:rPr lang="en-US" sz="1200" dirty="0"/>
                        <a:t>Yes</a:t>
                      </a:r>
                    </a:p>
                  </a:txBody>
                  <a:tcPr/>
                </a:tc>
                <a:tc>
                  <a:txBody>
                    <a:bodyPr/>
                    <a:lstStyle/>
                    <a:p>
                      <a:r>
                        <a:rPr lang="en-US" sz="1200" dirty="0"/>
                        <a:t>No</a:t>
                      </a:r>
                    </a:p>
                  </a:txBody>
                  <a:tcPr/>
                </a:tc>
                <a:tc>
                  <a:txBody>
                    <a:bodyPr/>
                    <a:lstStyle/>
                    <a:p>
                      <a:r>
                        <a:rPr lang="en-US" sz="1200" dirty="0"/>
                        <a:t>Majority</a:t>
                      </a:r>
                    </a:p>
                  </a:txBody>
                  <a:tcPr/>
                </a:tc>
              </a:tr>
              <a:tr h="370840">
                <a:tc>
                  <a:txBody>
                    <a:bodyPr/>
                    <a:lstStyle/>
                    <a:p>
                      <a:r>
                        <a:rPr lang="en-US" sz="1200" b="1" dirty="0"/>
                        <a:t>Close debate</a:t>
                      </a:r>
                    </a:p>
                  </a:txBody>
                  <a:tcPr/>
                </a:tc>
                <a:tc>
                  <a:txBody>
                    <a:bodyPr/>
                    <a:lstStyle/>
                    <a:p>
                      <a:r>
                        <a:rPr lang="en-US" sz="1200" dirty="0"/>
                        <a:t>I move the </a:t>
                      </a:r>
                      <a:r>
                        <a:rPr lang="en-US" sz="1200" b="1" dirty="0"/>
                        <a:t>previous</a:t>
                      </a:r>
                      <a:r>
                        <a:rPr lang="en-US" sz="1200" b="1" baseline="0" dirty="0"/>
                        <a:t> question</a:t>
                      </a:r>
                      <a:endParaRPr lang="en-US" sz="1200" dirty="0"/>
                    </a:p>
                  </a:txBody>
                  <a:tcPr/>
                </a:tc>
                <a:tc>
                  <a:txBody>
                    <a:bodyPr/>
                    <a:lstStyle/>
                    <a:p>
                      <a:r>
                        <a:rPr lang="en-US" sz="1200" dirty="0"/>
                        <a:t>Yes</a:t>
                      </a:r>
                    </a:p>
                  </a:txBody>
                  <a:tcPr/>
                </a:tc>
                <a:tc>
                  <a:txBody>
                    <a:bodyPr/>
                    <a:lstStyle/>
                    <a:p>
                      <a:r>
                        <a:rPr lang="en-US" sz="1200" dirty="0"/>
                        <a:t>No</a:t>
                      </a:r>
                    </a:p>
                  </a:txBody>
                  <a:tcPr/>
                </a:tc>
                <a:tc>
                  <a:txBody>
                    <a:bodyPr/>
                    <a:lstStyle/>
                    <a:p>
                      <a:r>
                        <a:rPr lang="en-US" sz="1200" dirty="0"/>
                        <a:t>2/3</a:t>
                      </a:r>
                    </a:p>
                  </a:txBody>
                  <a:tcPr/>
                </a:tc>
              </a:tr>
              <a:tr h="370840">
                <a:tc>
                  <a:txBody>
                    <a:bodyPr/>
                    <a:lstStyle/>
                    <a:p>
                      <a:r>
                        <a:rPr lang="en-US" sz="1200" b="1" dirty="0"/>
                        <a:t>Limit or extend</a:t>
                      </a:r>
                      <a:r>
                        <a:rPr lang="en-US" sz="1200" b="1" baseline="0" dirty="0"/>
                        <a:t> debate </a:t>
                      </a:r>
                      <a:r>
                        <a:rPr lang="en-US" sz="1200" baseline="0" dirty="0"/>
                        <a:t>on a matter/ motion</a:t>
                      </a:r>
                      <a:endParaRPr lang="en-US" sz="1200" dirty="0"/>
                    </a:p>
                  </a:txBody>
                  <a:tcPr/>
                </a:tc>
                <a:tc>
                  <a:txBody>
                    <a:bodyPr/>
                    <a:lstStyle/>
                    <a:p>
                      <a:r>
                        <a:rPr lang="en-US" sz="1200" dirty="0"/>
                        <a:t>I move that the debate</a:t>
                      </a:r>
                      <a:r>
                        <a:rPr lang="en-US" sz="1200" baseline="0" dirty="0"/>
                        <a:t> be limited to…</a:t>
                      </a:r>
                      <a:endParaRPr lang="en-US" sz="1200" dirty="0"/>
                    </a:p>
                  </a:txBody>
                  <a:tcPr/>
                </a:tc>
                <a:tc>
                  <a:txBody>
                    <a:bodyPr/>
                    <a:lstStyle/>
                    <a:p>
                      <a:r>
                        <a:rPr lang="en-US" sz="1200" dirty="0"/>
                        <a:t>Yes</a:t>
                      </a:r>
                    </a:p>
                  </a:txBody>
                  <a:tcPr/>
                </a:tc>
                <a:tc>
                  <a:txBody>
                    <a:bodyPr/>
                    <a:lstStyle/>
                    <a:p>
                      <a:r>
                        <a:rPr lang="en-US" sz="1200" dirty="0"/>
                        <a:t>No</a:t>
                      </a:r>
                    </a:p>
                  </a:txBody>
                  <a:tcPr/>
                </a:tc>
                <a:tc>
                  <a:txBody>
                    <a:bodyPr/>
                    <a:lstStyle/>
                    <a:p>
                      <a:r>
                        <a:rPr lang="en-US" sz="1200" dirty="0"/>
                        <a:t>2/3</a:t>
                      </a:r>
                    </a:p>
                  </a:txBody>
                  <a:tcPr/>
                </a:tc>
              </a:tr>
              <a:tr h="370840">
                <a:tc>
                  <a:txBody>
                    <a:bodyPr/>
                    <a:lstStyle/>
                    <a:p>
                      <a:r>
                        <a:rPr lang="en-US" sz="1200" dirty="0"/>
                        <a:t>Refer to </a:t>
                      </a:r>
                      <a:r>
                        <a:rPr lang="en-US" sz="1200" b="1" dirty="0"/>
                        <a:t>committee</a:t>
                      </a:r>
                      <a:endParaRPr lang="en-US" sz="1200" dirty="0"/>
                    </a:p>
                  </a:txBody>
                  <a:tcPr/>
                </a:tc>
                <a:tc>
                  <a:txBody>
                    <a:bodyPr/>
                    <a:lstStyle/>
                    <a:p>
                      <a:r>
                        <a:rPr lang="en-US" sz="1200" dirty="0"/>
                        <a:t>I move to refer the motion to …</a:t>
                      </a:r>
                    </a:p>
                  </a:txBody>
                  <a:tcPr/>
                </a:tc>
                <a:tc>
                  <a:txBody>
                    <a:bodyPr/>
                    <a:lstStyle/>
                    <a:p>
                      <a:r>
                        <a:rPr lang="en-US" sz="1200" dirty="0"/>
                        <a:t>Yes</a:t>
                      </a:r>
                    </a:p>
                  </a:txBody>
                  <a:tcPr/>
                </a:tc>
                <a:tc>
                  <a:txBody>
                    <a:bodyPr/>
                    <a:lstStyle/>
                    <a:p>
                      <a:r>
                        <a:rPr lang="en-US" sz="1200" dirty="0"/>
                        <a:t>Yes</a:t>
                      </a:r>
                    </a:p>
                  </a:txBody>
                  <a:tcPr/>
                </a:tc>
                <a:tc>
                  <a:txBody>
                    <a:bodyPr/>
                    <a:lstStyle/>
                    <a:p>
                      <a:r>
                        <a:rPr lang="en-US" sz="1200" dirty="0"/>
                        <a:t>Majority</a:t>
                      </a:r>
                    </a:p>
                  </a:txBody>
                  <a:tcPr/>
                </a:tc>
              </a:tr>
              <a:tr h="370840">
                <a:tc>
                  <a:txBody>
                    <a:bodyPr/>
                    <a:lstStyle/>
                    <a:p>
                      <a:r>
                        <a:rPr lang="en-US" sz="1200" b="1" dirty="0"/>
                        <a:t>Modify the</a:t>
                      </a:r>
                      <a:r>
                        <a:rPr lang="en-US" sz="1200" b="1" baseline="0" dirty="0"/>
                        <a:t> wording </a:t>
                      </a:r>
                      <a:r>
                        <a:rPr lang="en-US" sz="1200" baseline="0" dirty="0"/>
                        <a:t>of a motion</a:t>
                      </a:r>
                      <a:endParaRPr lang="en-US" sz="1200" dirty="0"/>
                    </a:p>
                  </a:txBody>
                  <a:tcPr/>
                </a:tc>
                <a:tc>
                  <a:txBody>
                    <a:bodyPr/>
                    <a:lstStyle/>
                    <a:p>
                      <a:r>
                        <a:rPr lang="en-US" sz="1200" dirty="0"/>
                        <a:t>I move to </a:t>
                      </a:r>
                      <a:r>
                        <a:rPr lang="en-US" sz="1200" b="1" dirty="0"/>
                        <a:t>amend</a:t>
                      </a:r>
                      <a:r>
                        <a:rPr lang="en-US" sz="1200" b="0" dirty="0"/>
                        <a:t> the motion by…</a:t>
                      </a:r>
                      <a:endParaRPr lang="en-US" sz="1200" dirty="0"/>
                    </a:p>
                  </a:txBody>
                  <a:tcPr/>
                </a:tc>
                <a:tc>
                  <a:txBody>
                    <a:bodyPr/>
                    <a:lstStyle/>
                    <a:p>
                      <a:r>
                        <a:rPr lang="en-US" sz="1200" dirty="0"/>
                        <a:t>Yes</a:t>
                      </a:r>
                    </a:p>
                  </a:txBody>
                  <a:tcPr/>
                </a:tc>
                <a:tc>
                  <a:txBody>
                    <a:bodyPr/>
                    <a:lstStyle/>
                    <a:p>
                      <a:r>
                        <a:rPr lang="en-US" sz="1200" dirty="0"/>
                        <a:t>Yes</a:t>
                      </a:r>
                    </a:p>
                  </a:txBody>
                  <a:tcPr/>
                </a:tc>
                <a:tc>
                  <a:txBody>
                    <a:bodyPr/>
                    <a:lstStyle/>
                    <a:p>
                      <a:r>
                        <a:rPr lang="en-US" sz="1200" dirty="0"/>
                        <a:t>Majority</a:t>
                      </a:r>
                    </a:p>
                  </a:txBody>
                  <a:tcPr/>
                </a:tc>
              </a:tr>
              <a:tr h="370840">
                <a:tc>
                  <a:txBody>
                    <a:bodyPr/>
                    <a:lstStyle/>
                    <a:p>
                      <a:r>
                        <a:rPr lang="en-US" sz="1200" b="1" dirty="0"/>
                        <a:t>Bring</a:t>
                      </a:r>
                      <a:r>
                        <a:rPr lang="en-US" sz="1200" b="1" baseline="0" dirty="0"/>
                        <a:t> business </a:t>
                      </a:r>
                      <a:r>
                        <a:rPr lang="en-US" sz="1200" baseline="0" dirty="0"/>
                        <a:t>before the </a:t>
                      </a:r>
                      <a:r>
                        <a:rPr lang="en-US" sz="1200" b="1" baseline="0" dirty="0"/>
                        <a:t>Board for consideration</a:t>
                      </a:r>
                      <a:endParaRPr lang="en-US" sz="1200" dirty="0"/>
                    </a:p>
                  </a:txBody>
                  <a:tcPr/>
                </a:tc>
                <a:tc>
                  <a:txBody>
                    <a:bodyPr/>
                    <a:lstStyle/>
                    <a:p>
                      <a:r>
                        <a:rPr lang="en-US" sz="1200" dirty="0"/>
                        <a:t>I move that [or “to”]</a:t>
                      </a:r>
                    </a:p>
                  </a:txBody>
                  <a:tcPr/>
                </a:tc>
                <a:tc>
                  <a:txBody>
                    <a:bodyPr/>
                    <a:lstStyle/>
                    <a:p>
                      <a:r>
                        <a:rPr lang="en-US" sz="1200" dirty="0"/>
                        <a:t>Yes</a:t>
                      </a:r>
                    </a:p>
                  </a:txBody>
                  <a:tcPr/>
                </a:tc>
                <a:tc>
                  <a:txBody>
                    <a:bodyPr/>
                    <a:lstStyle/>
                    <a:p>
                      <a:r>
                        <a:rPr lang="en-US" sz="1200" dirty="0"/>
                        <a:t>Yes</a:t>
                      </a:r>
                    </a:p>
                  </a:txBody>
                  <a:tcPr/>
                </a:tc>
                <a:tc>
                  <a:txBody>
                    <a:bodyPr/>
                    <a:lstStyle/>
                    <a:p>
                      <a:r>
                        <a:rPr lang="en-US" sz="1200" dirty="0"/>
                        <a:t>Majority</a:t>
                      </a:r>
                    </a:p>
                  </a:txBody>
                  <a:tcPr/>
                </a:tc>
              </a:tr>
            </a:tbl>
          </a:graphicData>
        </a:graphic>
      </p:graphicFrame>
      <p:sp>
        <p:nvSpPr>
          <p:cNvPr id="4" name="Title 3"/>
          <p:cNvSpPr>
            <a:spLocks noGrp="1"/>
          </p:cNvSpPr>
          <p:nvPr>
            <p:ph type="title"/>
          </p:nvPr>
        </p:nvSpPr>
        <p:spPr/>
        <p:txBody>
          <a:bodyPr/>
          <a:lstStyle/>
          <a:p>
            <a:r>
              <a:rPr lang="en-US" dirty="0" smtClean="0"/>
              <a:t>Robert’s Rules of Order (Parliamentary Procedure)</a:t>
            </a:r>
            <a:r>
              <a:rPr lang="en-US" baseline="30000" dirty="0" smtClean="0"/>
              <a:t>1</a:t>
            </a:r>
            <a:endParaRPr lang="en-US" baseline="30000" dirty="0"/>
          </a:p>
        </p:txBody>
      </p:sp>
      <p:sp>
        <p:nvSpPr>
          <p:cNvPr id="44" name="Slide Number Placeholder 43"/>
          <p:cNvSpPr>
            <a:spLocks noGrp="1"/>
          </p:cNvSpPr>
          <p:nvPr>
            <p:ph type="sldNum" sz="quarter" idx="10"/>
          </p:nvPr>
        </p:nvSpPr>
        <p:spPr/>
        <p:txBody>
          <a:bodyPr/>
          <a:lstStyle/>
          <a:p>
            <a:fld id="{EF2C99ED-FC5D-44CE-B4F2-9F62A8CE54E0}" type="slidenum">
              <a:rPr lang="en-US" smtClean="0"/>
              <a:pPr/>
              <a:t>42</a:t>
            </a:fld>
            <a:endParaRPr lang="en-US" dirty="0"/>
          </a:p>
        </p:txBody>
      </p:sp>
      <p:sp>
        <p:nvSpPr>
          <p:cNvPr id="43" name="Footer Placeholder 42"/>
          <p:cNvSpPr>
            <a:spLocks noGrp="1"/>
          </p:cNvSpPr>
          <p:nvPr>
            <p:ph type="ftr" sz="quarter" idx="11"/>
          </p:nvPr>
        </p:nvSpPr>
        <p:spPr/>
        <p:txBody>
          <a:bodyPr/>
          <a:lstStyle/>
          <a:p>
            <a:r>
              <a:rPr lang="en-US" baseline="30000" dirty="0" smtClean="0"/>
              <a:t>1</a:t>
            </a:r>
            <a:r>
              <a:rPr lang="en-US" dirty="0" smtClean="0"/>
              <a:t> Robert’s Rules of Order Newly Revised (10th Edition)</a:t>
            </a:r>
          </a:p>
        </p:txBody>
      </p:sp>
    </p:spTree>
    <p:extLst>
      <p:ext uri="{BB962C8B-B14F-4D97-AF65-F5344CB8AC3E}">
        <p14:creationId xmlns:p14="http://schemas.microsoft.com/office/powerpoint/2010/main" val="340850813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5" name="Table Placeholder 44"/>
          <p:cNvGraphicFramePr>
            <a:graphicFrameLocks noGrp="1"/>
          </p:cNvGraphicFramePr>
          <p:nvPr>
            <p:ph type="tbl" sz="quarter" idx="12"/>
            <p:extLst>
              <p:ext uri="{D42A27DB-BD31-4B8C-83A1-F6EECF244321}">
                <p14:modId xmlns:p14="http://schemas.microsoft.com/office/powerpoint/2010/main" val="2849622671"/>
              </p:ext>
            </p:extLst>
          </p:nvPr>
        </p:nvGraphicFramePr>
        <p:xfrm>
          <a:off x="608013" y="2362200"/>
          <a:ext cx="10916285" cy="3443774"/>
        </p:xfrm>
        <a:graphic>
          <a:graphicData uri="http://schemas.openxmlformats.org/drawingml/2006/table">
            <a:tbl>
              <a:tblPr firstRow="1" bandRow="1">
                <a:tableStyleId>{F5AB1C69-6EDB-4FF4-983F-18BD219EF322}</a:tableStyleId>
              </a:tblPr>
              <a:tblGrid>
                <a:gridCol w="3352799"/>
                <a:gridCol w="4953000"/>
                <a:gridCol w="1086485"/>
                <a:gridCol w="762000"/>
                <a:gridCol w="762001"/>
              </a:tblGrid>
              <a:tr h="201028">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solidFill>
                            <a:srgbClr val="7030A0"/>
                          </a:solidFill>
                        </a:rPr>
                        <a:t>Incidental Motions – no order of precedence</a:t>
                      </a:r>
                      <a:endParaRPr lang="en-US" sz="1600" b="1" dirty="0">
                        <a:solidFill>
                          <a:srgbClr val="7030A0"/>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hMerge="1">
                  <a:txBody>
                    <a:bodyPr/>
                    <a:lstStyle/>
                    <a:p>
                      <a:pPr algn="ctr"/>
                      <a:endParaRPr lang="en-US" sz="1600" b="1" dirty="0">
                        <a:solidFill>
                          <a:srgbClr val="7030A0"/>
                        </a:solidFill>
                      </a:endParaRPr>
                    </a:p>
                  </a:txBody>
                  <a:tcPr>
                    <a:noFill/>
                  </a:tcPr>
                </a:tc>
                <a:tc hMerge="1">
                  <a:txBody>
                    <a:bodyPr/>
                    <a:lstStyle/>
                    <a:p>
                      <a:pPr algn="ctr"/>
                      <a:endParaRPr lang="en-US" sz="1600" b="1" dirty="0">
                        <a:solidFill>
                          <a:srgbClr val="7030A0"/>
                        </a:solidFill>
                      </a:endParaRPr>
                    </a:p>
                  </a:txBody>
                  <a:tcPr>
                    <a:noFill/>
                  </a:tcPr>
                </a:tc>
                <a:tc hMerge="1">
                  <a:txBody>
                    <a:bodyPr/>
                    <a:lstStyle/>
                    <a:p>
                      <a:pPr algn="ctr"/>
                      <a:endParaRPr lang="en-US" sz="1600" b="1" dirty="0">
                        <a:solidFill>
                          <a:srgbClr val="7030A0"/>
                        </a:solidFill>
                      </a:endParaRPr>
                    </a:p>
                  </a:txBody>
                  <a:tcPr>
                    <a:noFill/>
                  </a:tcPr>
                </a:tc>
                <a:tc hMerge="1">
                  <a:txBody>
                    <a:bodyPr/>
                    <a:lstStyle/>
                    <a:p>
                      <a:pPr algn="ctr"/>
                      <a:endParaRPr lang="en-US" sz="1600" b="1" dirty="0">
                        <a:solidFill>
                          <a:srgbClr val="7030A0"/>
                        </a:solidFill>
                      </a:endParaRPr>
                    </a:p>
                  </a:txBody>
                  <a:tcPr>
                    <a:noFill/>
                  </a:tcPr>
                </a:tc>
              </a:tr>
              <a:tr h="121920">
                <a:tc>
                  <a:txBody>
                    <a:bodyPr/>
                    <a:lstStyle/>
                    <a:p>
                      <a:pPr marL="0" algn="ctr" defTabSz="914400" rtl="0" eaLnBrk="1" latinLnBrk="0" hangingPunct="1"/>
                      <a:r>
                        <a:rPr lang="en-US" sz="1200" b="1" kern="1200" dirty="0" smtClean="0">
                          <a:solidFill>
                            <a:schemeClr val="lt1"/>
                          </a:solidFill>
                          <a:latin typeface="+mn-lt"/>
                          <a:ea typeface="+mn-ea"/>
                          <a:cs typeface="+mn-cs"/>
                        </a:rPr>
                        <a:t>You Want To:</a:t>
                      </a:r>
                      <a:endParaRPr lang="en-US" sz="1200" b="1" kern="1200" dirty="0">
                        <a:solidFill>
                          <a:schemeClr val="lt1"/>
                        </a:solidFill>
                        <a:latin typeface="+mn-lt"/>
                        <a:ea typeface="+mn-ea"/>
                        <a:cs typeface="+mn-cs"/>
                      </a:endParaRPr>
                    </a:p>
                  </a:txBody>
                  <a:tcPr>
                    <a:lnT w="38100" cmpd="sng">
                      <a:noFill/>
                    </a:lnT>
                    <a:solidFill>
                      <a:schemeClr val="accent3"/>
                    </a:solidFill>
                  </a:tcPr>
                </a:tc>
                <a:tc>
                  <a:txBody>
                    <a:bodyPr/>
                    <a:lstStyle/>
                    <a:p>
                      <a:pPr marL="0" algn="ctr" defTabSz="914400" rtl="0" eaLnBrk="1" latinLnBrk="0" hangingPunct="1"/>
                      <a:r>
                        <a:rPr lang="en-US" sz="1200" b="1" kern="1200" dirty="0" smtClean="0">
                          <a:solidFill>
                            <a:schemeClr val="lt1"/>
                          </a:solidFill>
                          <a:latin typeface="+mn-lt"/>
                          <a:ea typeface="+mn-ea"/>
                          <a:cs typeface="+mn-cs"/>
                        </a:rPr>
                        <a:t>You Say:</a:t>
                      </a:r>
                      <a:endParaRPr lang="en-US" sz="1200" b="1" kern="1200" dirty="0">
                        <a:solidFill>
                          <a:schemeClr val="lt1"/>
                        </a:solidFill>
                        <a:latin typeface="+mn-lt"/>
                        <a:ea typeface="+mn-ea"/>
                        <a:cs typeface="+mn-cs"/>
                      </a:endParaRPr>
                    </a:p>
                  </a:txBody>
                  <a:tcPr>
                    <a:lnT w="38100" cmpd="sng">
                      <a:noFill/>
                    </a:lnT>
                    <a:solidFill>
                      <a:schemeClr val="accent3"/>
                    </a:solidFill>
                  </a:tcPr>
                </a:tc>
                <a:tc>
                  <a:txBody>
                    <a:bodyPr/>
                    <a:lstStyle/>
                    <a:p>
                      <a:pPr marL="0" algn="ctr" defTabSz="914400" rtl="0" eaLnBrk="1" latinLnBrk="0" hangingPunct="1"/>
                      <a:r>
                        <a:rPr lang="en-US" sz="1200" b="1" kern="1200" dirty="0">
                          <a:solidFill>
                            <a:schemeClr val="lt1"/>
                          </a:solidFill>
                          <a:latin typeface="+mn-lt"/>
                          <a:ea typeface="+mn-ea"/>
                          <a:cs typeface="+mn-cs"/>
                        </a:rPr>
                        <a:t>2</a:t>
                      </a:r>
                      <a:r>
                        <a:rPr lang="en-US" sz="1200" b="1" kern="1200" baseline="30000" dirty="0">
                          <a:solidFill>
                            <a:schemeClr val="lt1"/>
                          </a:solidFill>
                          <a:latin typeface="+mn-lt"/>
                          <a:ea typeface="+mn-ea"/>
                          <a:cs typeface="+mn-cs"/>
                        </a:rPr>
                        <a:t>ND</a:t>
                      </a:r>
                      <a:r>
                        <a:rPr lang="en-US" sz="1200" b="1" kern="1200" dirty="0">
                          <a:solidFill>
                            <a:schemeClr val="lt1"/>
                          </a:solidFill>
                          <a:latin typeface="+mn-lt"/>
                          <a:ea typeface="+mn-ea"/>
                          <a:cs typeface="+mn-cs"/>
                        </a:rPr>
                        <a:t> </a:t>
                      </a:r>
                      <a:r>
                        <a:rPr lang="en-US" sz="1200" b="1" kern="1200" dirty="0" smtClean="0">
                          <a:solidFill>
                            <a:schemeClr val="lt1"/>
                          </a:solidFill>
                          <a:latin typeface="+mn-lt"/>
                          <a:ea typeface="+mn-ea"/>
                          <a:cs typeface="+mn-cs"/>
                        </a:rPr>
                        <a:t>Required?</a:t>
                      </a:r>
                      <a:endParaRPr lang="en-US" sz="1200" b="1" kern="1200" dirty="0">
                        <a:solidFill>
                          <a:schemeClr val="lt1"/>
                        </a:solidFill>
                        <a:latin typeface="+mn-lt"/>
                        <a:ea typeface="+mn-ea"/>
                        <a:cs typeface="+mn-cs"/>
                      </a:endParaRPr>
                    </a:p>
                  </a:txBody>
                  <a:tcPr>
                    <a:lnT w="38100" cmpd="sng">
                      <a:noFill/>
                    </a:lnT>
                    <a:solidFill>
                      <a:schemeClr val="accent3"/>
                    </a:solidFill>
                  </a:tcPr>
                </a:tc>
                <a:tc>
                  <a:txBody>
                    <a:bodyPr/>
                    <a:lstStyle/>
                    <a:p>
                      <a:pPr marL="0" algn="ctr" defTabSz="914400" rtl="0" eaLnBrk="1" latinLnBrk="0" hangingPunct="1"/>
                      <a:r>
                        <a:rPr lang="en-US" sz="1200" b="1" kern="1200" dirty="0" smtClean="0">
                          <a:solidFill>
                            <a:schemeClr val="lt1"/>
                          </a:solidFill>
                          <a:latin typeface="+mn-lt"/>
                          <a:ea typeface="+mn-ea"/>
                          <a:cs typeface="+mn-cs"/>
                        </a:rPr>
                        <a:t>Debate?</a:t>
                      </a:r>
                      <a:endParaRPr lang="en-US" sz="1200" b="1" kern="1200" dirty="0">
                        <a:solidFill>
                          <a:schemeClr val="lt1"/>
                        </a:solidFill>
                        <a:latin typeface="+mn-lt"/>
                        <a:ea typeface="+mn-ea"/>
                        <a:cs typeface="+mn-cs"/>
                      </a:endParaRPr>
                    </a:p>
                  </a:txBody>
                  <a:tcPr>
                    <a:lnT w="38100" cmpd="sng">
                      <a:noFill/>
                    </a:lnT>
                    <a:solidFill>
                      <a:schemeClr val="accent3"/>
                    </a:solidFill>
                  </a:tcPr>
                </a:tc>
                <a:tc>
                  <a:txBody>
                    <a:bodyPr/>
                    <a:lstStyle/>
                    <a:p>
                      <a:pPr marL="0" algn="ctr" defTabSz="914400" rtl="0" eaLnBrk="1" latinLnBrk="0" hangingPunct="1"/>
                      <a:r>
                        <a:rPr lang="en-US" sz="1200" b="1" kern="1200" dirty="0" smtClean="0">
                          <a:solidFill>
                            <a:schemeClr val="lt1"/>
                          </a:solidFill>
                          <a:latin typeface="+mn-lt"/>
                          <a:ea typeface="+mn-ea"/>
                          <a:cs typeface="+mn-cs"/>
                        </a:rPr>
                        <a:t>Vote?</a:t>
                      </a:r>
                      <a:endParaRPr lang="en-US" sz="1200" b="1" kern="1200" dirty="0">
                        <a:solidFill>
                          <a:schemeClr val="lt1"/>
                        </a:solidFill>
                        <a:latin typeface="+mn-lt"/>
                        <a:ea typeface="+mn-ea"/>
                        <a:cs typeface="+mn-cs"/>
                      </a:endParaRPr>
                    </a:p>
                  </a:txBody>
                  <a:tcPr>
                    <a:lnT w="38100" cmpd="sng">
                      <a:noFill/>
                    </a:lnT>
                    <a:solidFill>
                      <a:schemeClr val="accent3"/>
                    </a:solidFill>
                  </a:tcPr>
                </a:tc>
              </a:tr>
              <a:tr h="271761">
                <a:tc>
                  <a:txBody>
                    <a:bodyPr/>
                    <a:lstStyle/>
                    <a:p>
                      <a:r>
                        <a:rPr lang="en-US" sz="1200" dirty="0"/>
                        <a:t>Enforce rules</a:t>
                      </a:r>
                    </a:p>
                  </a:txBody>
                  <a:tcPr/>
                </a:tc>
                <a:tc>
                  <a:txBody>
                    <a:bodyPr/>
                    <a:lstStyle/>
                    <a:p>
                      <a:r>
                        <a:rPr lang="en-US" sz="1200" b="1" dirty="0"/>
                        <a:t>Point</a:t>
                      </a:r>
                      <a:r>
                        <a:rPr lang="en-US" sz="1200" b="1" baseline="0" dirty="0"/>
                        <a:t> of order</a:t>
                      </a:r>
                      <a:endParaRPr lang="en-US" sz="1200" b="1" dirty="0"/>
                    </a:p>
                  </a:txBody>
                  <a:tcPr/>
                </a:tc>
                <a:tc>
                  <a:txBody>
                    <a:bodyPr/>
                    <a:lstStyle/>
                    <a:p>
                      <a:r>
                        <a:rPr lang="en-US" sz="1200" dirty="0"/>
                        <a:t>No</a:t>
                      </a:r>
                    </a:p>
                  </a:txBody>
                  <a:tcPr/>
                </a:tc>
                <a:tc>
                  <a:txBody>
                    <a:bodyPr/>
                    <a:lstStyle/>
                    <a:p>
                      <a:r>
                        <a:rPr lang="en-US" sz="1200" dirty="0"/>
                        <a:t>No</a:t>
                      </a:r>
                    </a:p>
                  </a:txBody>
                  <a:tcPr/>
                </a:tc>
                <a:tc>
                  <a:txBody>
                    <a:bodyPr/>
                    <a:lstStyle/>
                    <a:p>
                      <a:r>
                        <a:rPr lang="en-US" sz="1200" dirty="0"/>
                        <a:t>None</a:t>
                      </a:r>
                    </a:p>
                  </a:txBody>
                  <a:tcPr/>
                </a:tc>
              </a:tr>
              <a:tr h="271761">
                <a:tc>
                  <a:txBody>
                    <a:bodyPr/>
                    <a:lstStyle/>
                    <a:p>
                      <a:r>
                        <a:rPr lang="en-US" sz="1200" dirty="0"/>
                        <a:t>Suspend</a:t>
                      </a:r>
                      <a:r>
                        <a:rPr lang="en-US" sz="1200" baseline="0" dirty="0"/>
                        <a:t> rules</a:t>
                      </a:r>
                      <a:endParaRPr lang="en-US" sz="1200" dirty="0"/>
                    </a:p>
                  </a:txBody>
                  <a:tcPr/>
                </a:tc>
                <a:tc>
                  <a:txBody>
                    <a:bodyPr/>
                    <a:lstStyle/>
                    <a:p>
                      <a:r>
                        <a:rPr lang="en-US" sz="1200" b="0" dirty="0"/>
                        <a:t>I</a:t>
                      </a:r>
                      <a:r>
                        <a:rPr lang="en-US" sz="1200" b="0" baseline="0" dirty="0"/>
                        <a:t> move to </a:t>
                      </a:r>
                      <a:r>
                        <a:rPr lang="en-US" sz="1200" b="1" baseline="0" dirty="0"/>
                        <a:t>suspend the rules </a:t>
                      </a:r>
                      <a:r>
                        <a:rPr lang="en-US" sz="1200" b="0" baseline="0" dirty="0"/>
                        <a:t>which ….</a:t>
                      </a:r>
                      <a:endParaRPr lang="en-US" sz="1200" b="0" dirty="0"/>
                    </a:p>
                  </a:txBody>
                  <a:tcPr/>
                </a:tc>
                <a:tc>
                  <a:txBody>
                    <a:bodyPr/>
                    <a:lstStyle/>
                    <a:p>
                      <a:r>
                        <a:rPr lang="en-US" sz="1200" dirty="0"/>
                        <a:t>Yes</a:t>
                      </a:r>
                    </a:p>
                  </a:txBody>
                  <a:tcPr/>
                </a:tc>
                <a:tc>
                  <a:txBody>
                    <a:bodyPr/>
                    <a:lstStyle/>
                    <a:p>
                      <a:r>
                        <a:rPr lang="en-US" sz="1200" dirty="0"/>
                        <a:t>No</a:t>
                      </a:r>
                    </a:p>
                  </a:txBody>
                  <a:tcPr/>
                </a:tc>
                <a:tc>
                  <a:txBody>
                    <a:bodyPr/>
                    <a:lstStyle/>
                    <a:p>
                      <a:r>
                        <a:rPr lang="en-US" sz="1200" dirty="0"/>
                        <a:t>2/3</a:t>
                      </a:r>
                    </a:p>
                  </a:txBody>
                  <a:tcPr/>
                </a:tc>
              </a:tr>
              <a:tr h="271761">
                <a:tc>
                  <a:txBody>
                    <a:bodyPr/>
                    <a:lstStyle/>
                    <a:p>
                      <a:r>
                        <a:rPr lang="en-US" sz="1200" b="1" dirty="0"/>
                        <a:t>Avoid consideration </a:t>
                      </a:r>
                      <a:r>
                        <a:rPr lang="en-US" sz="1200" dirty="0"/>
                        <a:t>of the</a:t>
                      </a:r>
                      <a:r>
                        <a:rPr lang="en-US" sz="1200" baseline="0" dirty="0"/>
                        <a:t> motion altogether</a:t>
                      </a:r>
                      <a:endParaRPr lang="en-US" sz="1200" dirty="0"/>
                    </a:p>
                  </a:txBody>
                  <a:tcPr/>
                </a:tc>
                <a:tc>
                  <a:txBody>
                    <a:bodyPr/>
                    <a:lstStyle/>
                    <a:p>
                      <a:r>
                        <a:rPr lang="en-US" sz="1200" b="0" dirty="0"/>
                        <a:t>I </a:t>
                      </a:r>
                      <a:r>
                        <a:rPr lang="en-US" sz="1200" b="1" dirty="0"/>
                        <a:t>object</a:t>
                      </a:r>
                      <a:r>
                        <a:rPr lang="en-US" sz="1200" b="1" baseline="0" dirty="0"/>
                        <a:t> to consideration</a:t>
                      </a:r>
                      <a:r>
                        <a:rPr lang="en-US" sz="1200" b="0" baseline="0" dirty="0"/>
                        <a:t> of the question</a:t>
                      </a:r>
                      <a:endParaRPr lang="en-US" sz="1200" b="0" dirty="0"/>
                    </a:p>
                  </a:txBody>
                  <a:tcPr/>
                </a:tc>
                <a:tc>
                  <a:txBody>
                    <a:bodyPr/>
                    <a:lstStyle/>
                    <a:p>
                      <a:r>
                        <a:rPr lang="en-US" sz="1200" dirty="0"/>
                        <a:t>No</a:t>
                      </a:r>
                    </a:p>
                  </a:txBody>
                  <a:tcPr/>
                </a:tc>
                <a:tc>
                  <a:txBody>
                    <a:bodyPr/>
                    <a:lstStyle/>
                    <a:p>
                      <a:r>
                        <a:rPr lang="en-US" sz="1200" dirty="0"/>
                        <a:t>No</a:t>
                      </a:r>
                    </a:p>
                  </a:txBody>
                  <a:tcPr/>
                </a:tc>
                <a:tc>
                  <a:txBody>
                    <a:bodyPr/>
                    <a:lstStyle/>
                    <a:p>
                      <a:r>
                        <a:rPr lang="en-US" sz="1200" dirty="0"/>
                        <a:t>2/3</a:t>
                      </a:r>
                    </a:p>
                  </a:txBody>
                  <a:tcPr/>
                </a:tc>
              </a:tr>
              <a:tr h="271761">
                <a:tc>
                  <a:txBody>
                    <a:bodyPr/>
                    <a:lstStyle/>
                    <a:p>
                      <a:r>
                        <a:rPr lang="en-US" sz="1200" dirty="0"/>
                        <a:t>Parliamentary law question</a:t>
                      </a:r>
                    </a:p>
                  </a:txBody>
                  <a:tcPr/>
                </a:tc>
                <a:tc>
                  <a:txBody>
                    <a:bodyPr/>
                    <a:lstStyle/>
                    <a:p>
                      <a:r>
                        <a:rPr lang="en-US" sz="1200" b="1" dirty="0"/>
                        <a:t>Parliamentary</a:t>
                      </a:r>
                      <a:r>
                        <a:rPr lang="en-US" sz="1200" b="1" baseline="0" dirty="0"/>
                        <a:t> inquiry</a:t>
                      </a:r>
                      <a:endParaRPr lang="en-US" sz="1200" b="1" dirty="0"/>
                    </a:p>
                  </a:txBody>
                  <a:tcPr/>
                </a:tc>
                <a:tc>
                  <a:txBody>
                    <a:bodyPr/>
                    <a:lstStyle/>
                    <a:p>
                      <a:r>
                        <a:rPr lang="en-US" sz="1200" dirty="0"/>
                        <a:t>No</a:t>
                      </a:r>
                    </a:p>
                  </a:txBody>
                  <a:tcPr/>
                </a:tc>
                <a:tc>
                  <a:txBody>
                    <a:bodyPr/>
                    <a:lstStyle/>
                    <a:p>
                      <a:r>
                        <a:rPr lang="en-US" sz="1200" dirty="0"/>
                        <a:t>No</a:t>
                      </a:r>
                    </a:p>
                  </a:txBody>
                  <a:tcPr/>
                </a:tc>
                <a:tc>
                  <a:txBody>
                    <a:bodyPr/>
                    <a:lstStyle/>
                    <a:p>
                      <a:r>
                        <a:rPr lang="en-US" sz="1200" dirty="0"/>
                        <a:t>None</a:t>
                      </a:r>
                    </a:p>
                  </a:txBody>
                  <a:tcPr/>
                </a:tc>
              </a:tr>
              <a:tr h="335047">
                <a:tc>
                  <a:txBody>
                    <a:bodyPr/>
                    <a:lstStyle/>
                    <a:p>
                      <a:r>
                        <a:rPr lang="en-US" sz="1200" b="1" dirty="0"/>
                        <a:t>Request information</a:t>
                      </a:r>
                      <a:r>
                        <a:rPr lang="en-US" sz="1200" b="1" baseline="0" dirty="0"/>
                        <a:t> </a:t>
                      </a:r>
                      <a:r>
                        <a:rPr lang="en-US" sz="1200" baseline="0" dirty="0"/>
                        <a:t>about the motion or matter on the table</a:t>
                      </a:r>
                      <a:endParaRPr lang="en-US" sz="1200" dirty="0"/>
                    </a:p>
                  </a:txBody>
                  <a:tcPr/>
                </a:tc>
                <a:tc>
                  <a:txBody>
                    <a:bodyPr/>
                    <a:lstStyle/>
                    <a:p>
                      <a:r>
                        <a:rPr lang="en-US" sz="1200" b="1" dirty="0"/>
                        <a:t>Point</a:t>
                      </a:r>
                      <a:r>
                        <a:rPr lang="en-US" sz="1200" b="1" baseline="0" dirty="0"/>
                        <a:t> of information</a:t>
                      </a:r>
                      <a:endParaRPr lang="en-US" sz="1200" b="1" dirty="0"/>
                    </a:p>
                  </a:txBody>
                  <a:tcPr/>
                </a:tc>
                <a:tc>
                  <a:txBody>
                    <a:bodyPr/>
                    <a:lstStyle/>
                    <a:p>
                      <a:r>
                        <a:rPr lang="en-US" sz="1200" dirty="0"/>
                        <a:t>No</a:t>
                      </a:r>
                    </a:p>
                  </a:txBody>
                  <a:tcPr/>
                </a:tc>
                <a:tc>
                  <a:txBody>
                    <a:bodyPr/>
                    <a:lstStyle/>
                    <a:p>
                      <a:r>
                        <a:rPr lang="en-US" sz="1200" dirty="0"/>
                        <a:t>No</a:t>
                      </a:r>
                    </a:p>
                  </a:txBody>
                  <a:tcPr/>
                </a:tc>
                <a:tc>
                  <a:txBody>
                    <a:bodyPr/>
                    <a:lstStyle/>
                    <a:p>
                      <a:r>
                        <a:rPr lang="en-US" sz="1200" dirty="0"/>
                        <a:t>None</a:t>
                      </a:r>
                    </a:p>
                  </a:txBody>
                  <a:tcPr/>
                </a:tc>
              </a:tr>
              <a:tr h="335047">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smtClean="0">
                          <a:solidFill>
                            <a:srgbClr val="7030A0"/>
                          </a:solidFill>
                        </a:rPr>
                        <a:t>Motions that Bring a Question/ Matter Before the Board (introduce only when nothing else is pending)</a:t>
                      </a:r>
                    </a:p>
                  </a:txBody>
                  <a:tcPr>
                    <a:no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b="1" dirty="0">
                        <a:solidFill>
                          <a:srgbClr val="7030A0"/>
                        </a:solidFill>
                      </a:endParaRPr>
                    </a:p>
                  </a:txBody>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b="1" dirty="0">
                        <a:solidFill>
                          <a:srgbClr val="7030A0"/>
                        </a:solidFill>
                      </a:endParaRPr>
                    </a:p>
                  </a:txBody>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b="1" dirty="0">
                        <a:solidFill>
                          <a:srgbClr val="7030A0"/>
                        </a:solidFill>
                      </a:endParaRPr>
                    </a:p>
                  </a:txBody>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b="1" dirty="0">
                        <a:solidFill>
                          <a:srgbClr val="7030A0"/>
                        </a:solidFill>
                      </a:endParaRPr>
                    </a:p>
                  </a:txBody>
                  <a:tcPr/>
                </a:tc>
              </a:tr>
              <a:tr h="0">
                <a:tc>
                  <a:txBody>
                    <a:bodyPr/>
                    <a:lstStyle/>
                    <a:p>
                      <a:pPr marL="0" algn="ctr" defTabSz="914400" rtl="0" eaLnBrk="1" latinLnBrk="0" hangingPunct="1"/>
                      <a:r>
                        <a:rPr lang="en-US" sz="1200" b="1" kern="1200" dirty="0" smtClean="0">
                          <a:solidFill>
                            <a:schemeClr val="lt1"/>
                          </a:solidFill>
                          <a:latin typeface="+mn-lt"/>
                          <a:ea typeface="+mn-ea"/>
                          <a:cs typeface="+mn-cs"/>
                        </a:rPr>
                        <a:t>You Want To:</a:t>
                      </a:r>
                      <a:endParaRPr lang="en-US" sz="1200" b="1" kern="1200" dirty="0">
                        <a:solidFill>
                          <a:schemeClr val="lt1"/>
                        </a:solidFill>
                        <a:latin typeface="+mn-lt"/>
                        <a:ea typeface="+mn-ea"/>
                        <a:cs typeface="+mn-cs"/>
                      </a:endParaRPr>
                    </a:p>
                  </a:txBody>
                  <a:tcPr>
                    <a:solidFill>
                      <a:schemeClr val="accent3"/>
                    </a:solidFill>
                  </a:tcPr>
                </a:tc>
                <a:tc>
                  <a:txBody>
                    <a:bodyPr/>
                    <a:lstStyle/>
                    <a:p>
                      <a:pPr marL="0" algn="ctr" defTabSz="914400" rtl="0" eaLnBrk="1" latinLnBrk="0" hangingPunct="1"/>
                      <a:r>
                        <a:rPr lang="en-US" sz="1200" b="1" kern="1200" dirty="0" smtClean="0">
                          <a:solidFill>
                            <a:schemeClr val="lt1"/>
                          </a:solidFill>
                          <a:latin typeface="+mn-lt"/>
                          <a:ea typeface="+mn-ea"/>
                          <a:cs typeface="+mn-cs"/>
                        </a:rPr>
                        <a:t>You Say:</a:t>
                      </a:r>
                      <a:endParaRPr lang="en-US" sz="1200" b="1" kern="1200" dirty="0">
                        <a:solidFill>
                          <a:schemeClr val="lt1"/>
                        </a:solidFill>
                        <a:latin typeface="+mn-lt"/>
                        <a:ea typeface="+mn-ea"/>
                        <a:cs typeface="+mn-cs"/>
                      </a:endParaRPr>
                    </a:p>
                  </a:txBody>
                  <a:tcPr>
                    <a:solidFill>
                      <a:schemeClr val="accent3"/>
                    </a:solidFill>
                  </a:tcPr>
                </a:tc>
                <a:tc>
                  <a:txBody>
                    <a:bodyPr/>
                    <a:lstStyle/>
                    <a:p>
                      <a:pPr marL="0" algn="ctr" defTabSz="914400" rtl="0" eaLnBrk="1" latinLnBrk="0" hangingPunct="1"/>
                      <a:r>
                        <a:rPr lang="en-US" sz="1200" b="1" kern="1200" dirty="0">
                          <a:solidFill>
                            <a:schemeClr val="lt1"/>
                          </a:solidFill>
                          <a:latin typeface="+mn-lt"/>
                          <a:ea typeface="+mn-ea"/>
                          <a:cs typeface="+mn-cs"/>
                        </a:rPr>
                        <a:t>2</a:t>
                      </a:r>
                      <a:r>
                        <a:rPr lang="en-US" sz="1200" b="1" kern="1200" baseline="30000" dirty="0">
                          <a:solidFill>
                            <a:schemeClr val="lt1"/>
                          </a:solidFill>
                          <a:latin typeface="+mn-lt"/>
                          <a:ea typeface="+mn-ea"/>
                          <a:cs typeface="+mn-cs"/>
                        </a:rPr>
                        <a:t>ND</a:t>
                      </a:r>
                      <a:r>
                        <a:rPr lang="en-US" sz="1200" b="1" kern="1200" dirty="0">
                          <a:solidFill>
                            <a:schemeClr val="lt1"/>
                          </a:solidFill>
                          <a:latin typeface="+mn-lt"/>
                          <a:ea typeface="+mn-ea"/>
                          <a:cs typeface="+mn-cs"/>
                        </a:rPr>
                        <a:t> </a:t>
                      </a:r>
                      <a:r>
                        <a:rPr lang="en-US" sz="1200" b="1" kern="1200" dirty="0" smtClean="0">
                          <a:solidFill>
                            <a:schemeClr val="lt1"/>
                          </a:solidFill>
                          <a:latin typeface="+mn-lt"/>
                          <a:ea typeface="+mn-ea"/>
                          <a:cs typeface="+mn-cs"/>
                        </a:rPr>
                        <a:t>Required?</a:t>
                      </a:r>
                      <a:endParaRPr lang="en-US" sz="1200" b="1" kern="1200" dirty="0">
                        <a:solidFill>
                          <a:schemeClr val="lt1"/>
                        </a:solidFill>
                        <a:latin typeface="+mn-lt"/>
                        <a:ea typeface="+mn-ea"/>
                        <a:cs typeface="+mn-cs"/>
                      </a:endParaRPr>
                    </a:p>
                  </a:txBody>
                  <a:tcPr>
                    <a:solidFill>
                      <a:schemeClr val="accent3"/>
                    </a:solidFill>
                  </a:tcPr>
                </a:tc>
                <a:tc>
                  <a:txBody>
                    <a:bodyPr/>
                    <a:lstStyle/>
                    <a:p>
                      <a:pPr marL="0" algn="ctr" defTabSz="914400" rtl="0" eaLnBrk="1" latinLnBrk="0" hangingPunct="1"/>
                      <a:r>
                        <a:rPr lang="en-US" sz="1200" b="1" kern="1200" dirty="0" smtClean="0">
                          <a:solidFill>
                            <a:schemeClr val="lt1"/>
                          </a:solidFill>
                          <a:latin typeface="+mn-lt"/>
                          <a:ea typeface="+mn-ea"/>
                          <a:cs typeface="+mn-cs"/>
                        </a:rPr>
                        <a:t>Debate?</a:t>
                      </a:r>
                      <a:endParaRPr lang="en-US" sz="1200" b="1" kern="1200" dirty="0">
                        <a:solidFill>
                          <a:schemeClr val="lt1"/>
                        </a:solidFill>
                        <a:latin typeface="+mn-lt"/>
                        <a:ea typeface="+mn-ea"/>
                        <a:cs typeface="+mn-cs"/>
                      </a:endParaRPr>
                    </a:p>
                  </a:txBody>
                  <a:tcPr>
                    <a:solidFill>
                      <a:schemeClr val="accent3"/>
                    </a:solidFill>
                  </a:tcPr>
                </a:tc>
                <a:tc>
                  <a:txBody>
                    <a:bodyPr/>
                    <a:lstStyle/>
                    <a:p>
                      <a:pPr marL="0" algn="ctr" defTabSz="914400" rtl="0" eaLnBrk="1" latinLnBrk="0" hangingPunct="1"/>
                      <a:r>
                        <a:rPr lang="en-US" sz="1200" b="1" kern="1200" dirty="0" smtClean="0">
                          <a:solidFill>
                            <a:schemeClr val="lt1"/>
                          </a:solidFill>
                          <a:latin typeface="+mn-lt"/>
                          <a:ea typeface="+mn-ea"/>
                          <a:cs typeface="+mn-cs"/>
                        </a:rPr>
                        <a:t>Vote?</a:t>
                      </a:r>
                      <a:endParaRPr lang="en-US" sz="1200" b="1" kern="1200" dirty="0">
                        <a:solidFill>
                          <a:schemeClr val="lt1"/>
                        </a:solidFill>
                        <a:latin typeface="+mn-lt"/>
                        <a:ea typeface="+mn-ea"/>
                        <a:cs typeface="+mn-cs"/>
                      </a:endParaRPr>
                    </a:p>
                  </a:txBody>
                  <a:tcPr>
                    <a:solidFill>
                      <a:schemeClr val="accent3"/>
                    </a:solidFill>
                  </a:tcPr>
                </a:tc>
              </a:tr>
              <a:tr h="335047">
                <a:tc>
                  <a:txBody>
                    <a:bodyPr/>
                    <a:lstStyle/>
                    <a:p>
                      <a:pPr algn="l"/>
                      <a:r>
                        <a:rPr lang="en-US" sz="1200" dirty="0"/>
                        <a:t>Take motion or matter from table</a:t>
                      </a:r>
                    </a:p>
                  </a:txBody>
                  <a:tcPr/>
                </a:tc>
                <a:tc>
                  <a:txBody>
                    <a:bodyPr/>
                    <a:lstStyle/>
                    <a:p>
                      <a:pPr algn="l"/>
                      <a:r>
                        <a:rPr lang="en-US" sz="1200" dirty="0"/>
                        <a:t>I move to take from the table</a:t>
                      </a:r>
                      <a:r>
                        <a:rPr lang="en-US" sz="1200" b="1" dirty="0"/>
                        <a:t> OR </a:t>
                      </a:r>
                      <a:r>
                        <a:rPr lang="en-US" sz="1200" dirty="0"/>
                        <a:t>I move to untable</a:t>
                      </a:r>
                    </a:p>
                  </a:txBody>
                  <a:tcPr/>
                </a:tc>
                <a:tc>
                  <a:txBody>
                    <a:bodyPr/>
                    <a:lstStyle/>
                    <a:p>
                      <a:pPr algn="l"/>
                      <a:r>
                        <a:rPr lang="en-US" sz="1200" dirty="0"/>
                        <a:t>Yes</a:t>
                      </a:r>
                    </a:p>
                  </a:txBody>
                  <a:tcPr/>
                </a:tc>
                <a:tc>
                  <a:txBody>
                    <a:bodyPr/>
                    <a:lstStyle/>
                    <a:p>
                      <a:pPr algn="l"/>
                      <a:r>
                        <a:rPr lang="en-US" sz="1200" dirty="0"/>
                        <a:t>NO</a:t>
                      </a:r>
                    </a:p>
                  </a:txBody>
                  <a:tcPr/>
                </a:tc>
                <a:tc>
                  <a:txBody>
                    <a:bodyPr/>
                    <a:lstStyle/>
                    <a:p>
                      <a:pPr algn="l"/>
                      <a:r>
                        <a:rPr lang="en-US" sz="1200" dirty="0"/>
                        <a:t>Majority</a:t>
                      </a:r>
                    </a:p>
                  </a:txBody>
                  <a:tcPr/>
                </a:tc>
              </a:tr>
              <a:tr h="335047">
                <a:tc>
                  <a:txBody>
                    <a:bodyPr/>
                    <a:lstStyle/>
                    <a:p>
                      <a:pPr algn="l"/>
                      <a:r>
                        <a:rPr lang="en-US" sz="1200" dirty="0"/>
                        <a:t>Reconsider motion</a:t>
                      </a:r>
                    </a:p>
                  </a:txBody>
                  <a:tcPr/>
                </a:tc>
                <a:tc>
                  <a:txBody>
                    <a:bodyPr/>
                    <a:lstStyle/>
                    <a:p>
                      <a:pPr algn="l"/>
                      <a:r>
                        <a:rPr lang="en-US" sz="1200" dirty="0"/>
                        <a:t>I move</a:t>
                      </a:r>
                      <a:r>
                        <a:rPr lang="en-US" sz="1200" baseline="0" dirty="0"/>
                        <a:t> to </a:t>
                      </a:r>
                      <a:r>
                        <a:rPr lang="en-US" sz="1200" b="1" baseline="0" dirty="0"/>
                        <a:t>reconsider </a:t>
                      </a:r>
                      <a:r>
                        <a:rPr lang="en-US" sz="1200" b="0" baseline="0" dirty="0"/>
                        <a:t>the vote</a:t>
                      </a:r>
                      <a:endParaRPr lang="en-US" sz="1200" dirty="0"/>
                    </a:p>
                  </a:txBody>
                  <a:tcPr/>
                </a:tc>
                <a:tc>
                  <a:txBody>
                    <a:bodyPr/>
                    <a:lstStyle/>
                    <a:p>
                      <a:pPr algn="l"/>
                      <a:r>
                        <a:rPr lang="en-US" sz="1200" dirty="0"/>
                        <a:t>Yes</a:t>
                      </a:r>
                    </a:p>
                  </a:txBody>
                  <a:tcPr/>
                </a:tc>
                <a:tc>
                  <a:txBody>
                    <a:bodyPr/>
                    <a:lstStyle/>
                    <a:p>
                      <a:pPr algn="l"/>
                      <a:r>
                        <a:rPr lang="en-US" sz="1200" dirty="0"/>
                        <a:t>Depends</a:t>
                      </a:r>
                    </a:p>
                  </a:txBody>
                  <a:tcPr/>
                </a:tc>
                <a:tc>
                  <a:txBody>
                    <a:bodyPr/>
                    <a:lstStyle/>
                    <a:p>
                      <a:pPr algn="l"/>
                      <a:r>
                        <a:rPr lang="en-US" sz="1200" dirty="0"/>
                        <a:t>Majority</a:t>
                      </a:r>
                    </a:p>
                  </a:txBody>
                  <a:tcPr/>
                </a:tc>
              </a:tr>
            </a:tbl>
          </a:graphicData>
        </a:graphic>
      </p:graphicFrame>
      <p:sp>
        <p:nvSpPr>
          <p:cNvPr id="4" name="Title 3"/>
          <p:cNvSpPr>
            <a:spLocks noGrp="1"/>
          </p:cNvSpPr>
          <p:nvPr>
            <p:ph type="title"/>
          </p:nvPr>
        </p:nvSpPr>
        <p:spPr/>
        <p:txBody>
          <a:bodyPr/>
          <a:lstStyle/>
          <a:p>
            <a:r>
              <a:rPr lang="en-US" dirty="0" smtClean="0"/>
              <a:t>Robert’s Rules of Order (Parliamentary Procedure)</a:t>
            </a:r>
            <a:r>
              <a:rPr lang="en-US" baseline="30000" dirty="0" smtClean="0"/>
              <a:t>1</a:t>
            </a:r>
            <a:endParaRPr lang="en-US" baseline="30000" dirty="0"/>
          </a:p>
        </p:txBody>
      </p:sp>
      <p:sp>
        <p:nvSpPr>
          <p:cNvPr id="44" name="Slide Number Placeholder 43"/>
          <p:cNvSpPr>
            <a:spLocks noGrp="1"/>
          </p:cNvSpPr>
          <p:nvPr>
            <p:ph type="sldNum" sz="quarter" idx="10"/>
          </p:nvPr>
        </p:nvSpPr>
        <p:spPr/>
        <p:txBody>
          <a:bodyPr/>
          <a:lstStyle/>
          <a:p>
            <a:fld id="{EF2C99ED-FC5D-44CE-B4F2-9F62A8CE54E0}" type="slidenum">
              <a:rPr lang="en-US" smtClean="0"/>
              <a:pPr/>
              <a:t>43</a:t>
            </a:fld>
            <a:endParaRPr lang="en-US" dirty="0"/>
          </a:p>
        </p:txBody>
      </p:sp>
      <p:sp>
        <p:nvSpPr>
          <p:cNvPr id="43" name="Footer Placeholder 42"/>
          <p:cNvSpPr>
            <a:spLocks noGrp="1"/>
          </p:cNvSpPr>
          <p:nvPr>
            <p:ph type="ftr" sz="quarter" idx="11"/>
          </p:nvPr>
        </p:nvSpPr>
        <p:spPr/>
        <p:txBody>
          <a:bodyPr/>
          <a:lstStyle/>
          <a:p>
            <a:r>
              <a:rPr lang="en-US" baseline="30000" dirty="0" smtClean="0"/>
              <a:t>1</a:t>
            </a:r>
            <a:r>
              <a:rPr lang="en-US" dirty="0" smtClean="0"/>
              <a:t> Robert’s Rules of Order Newly Revised (10th Edition)</a:t>
            </a:r>
          </a:p>
        </p:txBody>
      </p:sp>
    </p:spTree>
    <p:extLst>
      <p:ext uri="{BB962C8B-B14F-4D97-AF65-F5344CB8AC3E}">
        <p14:creationId xmlns:p14="http://schemas.microsoft.com/office/powerpoint/2010/main" val="395028953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
            </a:r>
            <a:br>
              <a:rPr lang="en-US" dirty="0" smtClean="0"/>
            </a:br>
            <a:r>
              <a:rPr lang="en-US" dirty="0" smtClean="0"/>
              <a:t>For additional information see IWIRC’s Network Tools at</a:t>
            </a:r>
            <a:br>
              <a:rPr lang="en-US" dirty="0" smtClean="0"/>
            </a:br>
            <a:r>
              <a:rPr lang="en-US" dirty="0" smtClean="0">
                <a:hlinkClick r:id="rId2"/>
              </a:rPr>
              <a:t>https://www.iwirc.com/resources/documents/network-tools</a:t>
            </a:r>
            <a:r>
              <a:rPr lang="en-US" dirty="0" smtClean="0"/>
              <a:t> </a:t>
            </a:r>
            <a:br>
              <a:rPr lang="en-US" dirty="0" smtClean="0"/>
            </a:br>
            <a:r>
              <a:rPr lang="en-US" dirty="0" smtClean="0"/>
              <a:t/>
            </a:r>
            <a:br>
              <a:rPr lang="en-US" dirty="0" smtClean="0"/>
            </a:br>
            <a:r>
              <a:rPr lang="en-US" dirty="0" smtClean="0"/>
              <a:t>For additional questions, please reach out to the IWIRC Team:</a:t>
            </a:r>
            <a:br>
              <a:rPr lang="en-US" dirty="0" smtClean="0"/>
            </a:br>
            <a:r>
              <a:rPr lang="en-US" dirty="0" smtClean="0"/>
              <a:t/>
            </a:r>
            <a:br>
              <a:rPr lang="en-US" dirty="0" smtClean="0"/>
            </a:br>
            <a:r>
              <a:rPr lang="en-US" dirty="0" smtClean="0"/>
              <a:t>Shari Bedker, Administrative Director through June 30, 2024 </a:t>
            </a:r>
            <a:r>
              <a:rPr lang="en-US" dirty="0" smtClean="0">
                <a:hlinkClick r:id="rId3"/>
              </a:rPr>
              <a:t>sbedker@iwirc.com</a:t>
            </a:r>
            <a:endParaRPr lang="en-US" dirty="0" smtClean="0"/>
          </a:p>
          <a:p>
            <a:r>
              <a:rPr lang="en-US" dirty="0" smtClean="0"/>
              <a:t/>
            </a:r>
            <a:br>
              <a:rPr lang="en-US" dirty="0" smtClean="0"/>
            </a:br>
            <a:r>
              <a:rPr lang="en-US" dirty="0" smtClean="0"/>
              <a:t>Alexandra “CC</a:t>
            </a:r>
            <a:r>
              <a:rPr lang="en-US" dirty="0" smtClean="0"/>
              <a:t>” </a:t>
            </a:r>
            <a:r>
              <a:rPr lang="en-US" dirty="0" smtClean="0"/>
              <a:t>Schnapp</a:t>
            </a:r>
            <a:r>
              <a:rPr lang="en-US" dirty="0" smtClean="0"/>
              <a:t>, Administrative Director after July 1, 2024</a:t>
            </a:r>
            <a:r>
              <a:rPr lang="en-US" dirty="0"/>
              <a:t> </a:t>
            </a:r>
            <a:r>
              <a:rPr lang="en-US" dirty="0" smtClean="0">
                <a:hlinkClick r:id="rId4"/>
              </a:rPr>
              <a:t>ccschnapp@iwirc.com</a:t>
            </a:r>
            <a:endParaRPr lang="en-US" dirty="0" smtClean="0"/>
          </a:p>
          <a:p>
            <a:r>
              <a:rPr lang="en-US" dirty="0" smtClean="0"/>
              <a:t/>
            </a:r>
            <a:br>
              <a:rPr lang="en-US" dirty="0" smtClean="0"/>
            </a:br>
            <a:r>
              <a:rPr lang="en-US" dirty="0" smtClean="0"/>
              <a:t>Heather Montgomery, Membership Services Director </a:t>
            </a:r>
            <a:r>
              <a:rPr lang="en-US" dirty="0" smtClean="0">
                <a:hlinkClick r:id="rId5"/>
              </a:rPr>
              <a:t>hmontgomery@iwirc.com</a:t>
            </a:r>
            <a:endParaRPr lang="en-US" dirty="0" smtClean="0"/>
          </a:p>
          <a:p>
            <a:r>
              <a:rPr lang="en-US" dirty="0" smtClean="0"/>
              <a:t/>
            </a:r>
            <a:br>
              <a:rPr lang="en-US" dirty="0" smtClean="0"/>
            </a:br>
            <a:r>
              <a:rPr lang="en-US" dirty="0" smtClean="0"/>
              <a:t>Brandi </a:t>
            </a:r>
            <a:r>
              <a:rPr lang="en-US" dirty="0" smtClean="0"/>
              <a:t>Gehman</a:t>
            </a:r>
            <a:r>
              <a:rPr lang="en-US" dirty="0" smtClean="0"/>
              <a:t>, Bookkeeper (for dues and other payment questions) </a:t>
            </a:r>
            <a:r>
              <a:rPr lang="en-US" dirty="0" smtClean="0">
                <a:hlinkClick r:id="rId6"/>
              </a:rPr>
              <a:t>bgehman@iwirc.com</a:t>
            </a:r>
            <a:endParaRPr lang="en-US" dirty="0" smtClean="0"/>
          </a:p>
          <a:p>
            <a:endParaRPr lang="en-US" dirty="0" smtClean="0"/>
          </a:p>
          <a:p>
            <a:r>
              <a:rPr lang="en-US" dirty="0" smtClean="0"/>
              <a:t>Michelle Foster, Communications Director (for newsletters, social media) </a:t>
            </a:r>
            <a:r>
              <a:rPr lang="en-US" dirty="0" smtClean="0">
                <a:hlinkClick r:id="rId7"/>
              </a:rPr>
              <a:t>mfoster@iwirc.com</a:t>
            </a:r>
            <a:r>
              <a:rPr lang="en-US" dirty="0" smtClean="0"/>
              <a:t> </a:t>
            </a:r>
            <a:endParaRPr lang="en-US" dirty="0"/>
          </a:p>
        </p:txBody>
      </p:sp>
      <p:sp>
        <p:nvSpPr>
          <p:cNvPr id="9" name="Slide Number Placeholder 8"/>
          <p:cNvSpPr>
            <a:spLocks noGrp="1"/>
          </p:cNvSpPr>
          <p:nvPr>
            <p:ph type="sldNum" sz="quarter" idx="4"/>
          </p:nvPr>
        </p:nvSpPr>
        <p:spPr/>
        <p:txBody>
          <a:bodyPr/>
          <a:lstStyle/>
          <a:p>
            <a:fld id="{EF2C99ED-FC5D-44CE-B4F2-9F62A8CE54E0}" type="slidenum">
              <a:rPr lang="en-US" smtClean="0"/>
              <a:t>44</a:t>
            </a:fld>
            <a:endParaRPr lang="en-US" dirty="0"/>
          </a:p>
        </p:txBody>
      </p:sp>
    </p:spTree>
    <p:extLst>
      <p:ext uri="{BB962C8B-B14F-4D97-AF65-F5344CB8AC3E}">
        <p14:creationId xmlns:p14="http://schemas.microsoft.com/office/powerpoint/2010/main" val="2701337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dirty="0" smtClean="0"/>
              <a:t>FAQ</a:t>
            </a:r>
            <a:r>
              <a:rPr lang="en-US" b="0" dirty="0"/>
              <a:t>s</a:t>
            </a:r>
            <a:r>
              <a:rPr lang="en-US" b="0" dirty="0" smtClean="0"/>
              <a:t> </a:t>
            </a:r>
            <a:r>
              <a:rPr lang="en-US" b="0" dirty="0"/>
              <a:t>to Know</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IWIRC will be undergoing a full strategic plan review with an outside consultant in 2024</a:t>
            </a:r>
          </a:p>
          <a:p>
            <a:r>
              <a:rPr lang="en-US" dirty="0" smtClean="0"/>
              <a:t>The “idea” for IWIRC was born in 1993</a:t>
            </a:r>
          </a:p>
          <a:p>
            <a:r>
              <a:rPr lang="en-US" dirty="0" smtClean="0"/>
              <a:t>The first members joined in 1994</a:t>
            </a:r>
          </a:p>
          <a:p>
            <a:r>
              <a:rPr lang="en-US" dirty="0" smtClean="0"/>
              <a:t>The Founders </a:t>
            </a:r>
            <a:r>
              <a:rPr lang="en-US" dirty="0" smtClean="0"/>
              <a:t>were:</a:t>
            </a:r>
          </a:p>
          <a:p>
            <a:pPr lvl="1"/>
            <a:r>
              <a:rPr lang="en-US" dirty="0" smtClean="0"/>
              <a:t>Selinda </a:t>
            </a:r>
            <a:r>
              <a:rPr lang="en-US" dirty="0" smtClean="0"/>
              <a:t>Melnik</a:t>
            </a:r>
            <a:r>
              <a:rPr lang="en-US" dirty="0" smtClean="0"/>
              <a:t>, </a:t>
            </a:r>
            <a:r>
              <a:rPr lang="en-US" dirty="0" smtClean="0"/>
              <a:t>Attorney</a:t>
            </a:r>
          </a:p>
          <a:p>
            <a:pPr lvl="1"/>
            <a:r>
              <a:rPr lang="en-US" dirty="0" smtClean="0"/>
              <a:t>Laureen </a:t>
            </a:r>
            <a:r>
              <a:rPr lang="en-US" dirty="0" smtClean="0"/>
              <a:t>Ryan, </a:t>
            </a:r>
            <a:r>
              <a:rPr lang="en-US" dirty="0" smtClean="0"/>
              <a:t>Accountant</a:t>
            </a:r>
            <a:endParaRPr lang="en-US" dirty="0"/>
          </a:p>
          <a:p>
            <a:pPr lvl="1"/>
            <a:r>
              <a:rPr lang="en-US" dirty="0" smtClean="0"/>
              <a:t>Martha </a:t>
            </a:r>
            <a:r>
              <a:rPr lang="en-US" dirty="0" smtClean="0"/>
              <a:t>Fetner</a:t>
            </a:r>
            <a:r>
              <a:rPr lang="en-US" dirty="0" smtClean="0"/>
              <a:t>, Banker</a:t>
            </a:r>
          </a:p>
          <a:p>
            <a:r>
              <a:rPr lang="en-US" dirty="0" smtClean="0"/>
              <a:t>Membership is comprised of every discipline</a:t>
            </a:r>
          </a:p>
          <a:p>
            <a:r>
              <a:rPr lang="en-US" dirty="0" smtClean="0"/>
              <a:t>We do have men that are members</a:t>
            </a:r>
          </a:p>
        </p:txBody>
      </p:sp>
      <p:sp>
        <p:nvSpPr>
          <p:cNvPr id="6" name="Slide Number Placeholder 5"/>
          <p:cNvSpPr>
            <a:spLocks noGrp="1"/>
          </p:cNvSpPr>
          <p:nvPr>
            <p:ph type="sldNum" sz="quarter" idx="4"/>
          </p:nvPr>
        </p:nvSpPr>
        <p:spPr/>
        <p:txBody>
          <a:bodyPr/>
          <a:lstStyle/>
          <a:p>
            <a:fld id="{EF2C99ED-FC5D-44CE-B4F2-9F62A8CE54E0}" type="slidenum">
              <a:rPr lang="en-US" smtClean="0"/>
              <a:t>5</a:t>
            </a:fld>
            <a:endParaRPr lang="en-US" dirty="0"/>
          </a:p>
        </p:txBody>
      </p:sp>
    </p:spTree>
    <p:extLst>
      <p:ext uri="{BB962C8B-B14F-4D97-AF65-F5344CB8AC3E}">
        <p14:creationId xmlns:p14="http://schemas.microsoft.com/office/powerpoint/2010/main" val="307591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Global Reach</a:t>
            </a:r>
            <a:endParaRPr lang="en-US" dirty="0"/>
          </a:p>
        </p:txBody>
      </p:sp>
      <p:sp>
        <p:nvSpPr>
          <p:cNvPr id="3" name="Content Placeholder 2"/>
          <p:cNvSpPr>
            <a:spLocks noGrp="1"/>
          </p:cNvSpPr>
          <p:nvPr>
            <p:ph idx="1"/>
          </p:nvPr>
        </p:nvSpPr>
        <p:spPr/>
        <p:txBody>
          <a:bodyPr/>
          <a:lstStyle/>
          <a:p>
            <a:r>
              <a:rPr lang="en-US" dirty="0" smtClean="0"/>
              <a:t>Current membership is over 2,400!</a:t>
            </a:r>
          </a:p>
          <a:p>
            <a:r>
              <a:rPr lang="en-US" dirty="0" smtClean="0"/>
              <a:t>6 continents </a:t>
            </a:r>
          </a:p>
          <a:p>
            <a:r>
              <a:rPr lang="en-US" dirty="0" smtClean="0"/>
              <a:t>43 countries </a:t>
            </a:r>
          </a:p>
          <a:p>
            <a:r>
              <a:rPr lang="en-US" dirty="0" smtClean="0"/>
              <a:t>57 Networks</a:t>
            </a:r>
          </a:p>
        </p:txBody>
      </p:sp>
      <p:sp>
        <p:nvSpPr>
          <p:cNvPr id="6" name="Slide Number Placeholder 5"/>
          <p:cNvSpPr>
            <a:spLocks noGrp="1"/>
          </p:cNvSpPr>
          <p:nvPr>
            <p:ph type="sldNum" sz="quarter" idx="4"/>
          </p:nvPr>
        </p:nvSpPr>
        <p:spPr/>
        <p:txBody>
          <a:bodyPr/>
          <a:lstStyle/>
          <a:p>
            <a:fld id="{EF2C99ED-FC5D-44CE-B4F2-9F62A8CE54E0}" type="slidenum">
              <a:rPr lang="en-US" smtClean="0"/>
              <a:t>6</a:t>
            </a:fld>
            <a:endParaRPr lang="en-US" dirty="0"/>
          </a:p>
        </p:txBody>
      </p:sp>
    </p:spTree>
    <p:extLst>
      <p:ext uri="{BB962C8B-B14F-4D97-AF65-F5344CB8AC3E}">
        <p14:creationId xmlns:p14="http://schemas.microsoft.com/office/powerpoint/2010/main" val="2996269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Network Chair Meetings </a:t>
            </a:r>
            <a:endParaRPr lang="en-US" dirty="0"/>
          </a:p>
        </p:txBody>
      </p:sp>
      <p:sp>
        <p:nvSpPr>
          <p:cNvPr id="3" name="Content Placeholder 2"/>
          <p:cNvSpPr>
            <a:spLocks noGrp="1"/>
          </p:cNvSpPr>
          <p:nvPr>
            <p:ph idx="1"/>
          </p:nvPr>
        </p:nvSpPr>
        <p:spPr/>
        <p:txBody>
          <a:bodyPr/>
          <a:lstStyle/>
          <a:p>
            <a:r>
              <a:rPr lang="en-US" dirty="0" smtClean="0"/>
              <a:t>Held regionally, in regional time zones</a:t>
            </a:r>
          </a:p>
          <a:p>
            <a:r>
              <a:rPr lang="en-US" dirty="0" smtClean="0"/>
              <a:t>Networks required to join local region</a:t>
            </a:r>
          </a:p>
          <a:p>
            <a:r>
              <a:rPr lang="en-US" dirty="0" smtClean="0"/>
              <a:t>Optional to join other regions</a:t>
            </a:r>
          </a:p>
        </p:txBody>
      </p:sp>
      <p:sp>
        <p:nvSpPr>
          <p:cNvPr id="6" name="Slide Number Placeholder 5"/>
          <p:cNvSpPr>
            <a:spLocks noGrp="1"/>
          </p:cNvSpPr>
          <p:nvPr>
            <p:ph type="sldNum" sz="quarter" idx="4"/>
          </p:nvPr>
        </p:nvSpPr>
        <p:spPr/>
        <p:txBody>
          <a:bodyPr/>
          <a:lstStyle/>
          <a:p>
            <a:fld id="{EF2C99ED-FC5D-44CE-B4F2-9F62A8CE54E0}" type="slidenum">
              <a:rPr lang="en-US" smtClean="0"/>
              <a:t>7</a:t>
            </a:fld>
            <a:endParaRPr lang="en-US" dirty="0"/>
          </a:p>
        </p:txBody>
      </p:sp>
    </p:spTree>
    <p:extLst>
      <p:ext uri="{BB962C8B-B14F-4D97-AF65-F5344CB8AC3E}">
        <p14:creationId xmlns:p14="http://schemas.microsoft.com/office/powerpoint/2010/main" val="41430927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Leadership Summit Information</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t>Annual Leadership Summit for Board of Directors and Network Chairs held over a 3 day period in late July/early August</a:t>
            </a:r>
          </a:p>
          <a:p>
            <a:pPr marL="0" indent="0" algn="ctr">
              <a:buNone/>
            </a:pPr>
            <a:r>
              <a:rPr lang="en-US" b="1" dirty="0" smtClean="0">
                <a:solidFill>
                  <a:srgbClr val="FF0000"/>
                </a:solidFill>
              </a:rPr>
              <a:t>(2024 Leadership Summit is in June)</a:t>
            </a:r>
          </a:p>
          <a:p>
            <a:pPr marL="0" indent="0" algn="ctr">
              <a:buNone/>
            </a:pPr>
            <a:endParaRPr lang="en-US" b="1" dirty="0">
              <a:solidFill>
                <a:srgbClr val="7030A0"/>
              </a:solidFill>
            </a:endParaRPr>
          </a:p>
          <a:p>
            <a:pPr marL="0" indent="0" algn="ctr">
              <a:buNone/>
            </a:pPr>
            <a:r>
              <a:rPr lang="en-US" dirty="0" smtClean="0"/>
              <a:t> </a:t>
            </a:r>
            <a:r>
              <a:rPr lang="en-US" sz="4200" b="1" dirty="0" smtClean="0">
                <a:solidFill>
                  <a:srgbClr val="7030A0"/>
                </a:solidFill>
              </a:rPr>
              <a:t>Hosting Leadership Summit</a:t>
            </a:r>
          </a:p>
          <a:p>
            <a:r>
              <a:rPr lang="en-US" dirty="0" smtClean="0"/>
              <a:t>April 15-Notice sent out to all Networks that summit proposals are being accepted</a:t>
            </a:r>
          </a:p>
          <a:p>
            <a:r>
              <a:rPr lang="en-US" dirty="0" smtClean="0"/>
              <a:t>July 15-Deadline for submission of proposals for next year’s Leadership Summit</a:t>
            </a:r>
          </a:p>
          <a:p>
            <a:r>
              <a:rPr lang="en-US" dirty="0" smtClean="0"/>
              <a:t>July 20-Executive Committee reviews proposals and selects host network for next year’s Leadership Summit</a:t>
            </a:r>
          </a:p>
          <a:p>
            <a:r>
              <a:rPr lang="en-US" dirty="0" smtClean="0"/>
              <a:t>August 3-5-Announcement of next year’s host Network at current year Leadership Summit</a:t>
            </a:r>
          </a:p>
          <a:p>
            <a:pPr marL="0" indent="0" algn="ctr">
              <a:buNone/>
            </a:pPr>
            <a:endParaRPr lang="en-US" b="1" dirty="0">
              <a:solidFill>
                <a:srgbClr val="7030A0"/>
              </a:solidFill>
            </a:endParaRPr>
          </a:p>
          <a:p>
            <a:pPr marL="0" indent="0" algn="ctr">
              <a:buNone/>
            </a:pPr>
            <a:r>
              <a:rPr lang="en-US" sz="4200" b="1" dirty="0" smtClean="0">
                <a:solidFill>
                  <a:srgbClr val="7030A0"/>
                </a:solidFill>
              </a:rPr>
              <a:t>Leadership Summit Application Process</a:t>
            </a:r>
          </a:p>
          <a:p>
            <a:r>
              <a:rPr lang="en-US" dirty="0" smtClean="0"/>
              <a:t>10 non-board/network chair slots available to the Summit, by application</a:t>
            </a:r>
          </a:p>
          <a:p>
            <a:r>
              <a:rPr lang="en-US" dirty="0" smtClean="0"/>
              <a:t>January 15-Notice sent to all members to apply for 10 non-board/network chair registrations to Leadership Summit</a:t>
            </a:r>
          </a:p>
          <a:p>
            <a:r>
              <a:rPr lang="en-US" dirty="0" smtClean="0"/>
              <a:t>March 30-Applications due and sent to membership committee for initial review and recommendations to Executive Committee</a:t>
            </a:r>
          </a:p>
          <a:p>
            <a:r>
              <a:rPr lang="en-US" dirty="0" smtClean="0"/>
              <a:t>April 30-Executive Committee finalizes list of 10 non-board/network chair registrations to Leadership Summit</a:t>
            </a:r>
          </a:p>
          <a:p>
            <a:r>
              <a:rPr lang="en-US" dirty="0" smtClean="0"/>
              <a:t>May 1-Notification sent to 10 non-board/network chair invitees for the Leadership Summit</a:t>
            </a:r>
          </a:p>
        </p:txBody>
      </p:sp>
      <p:sp>
        <p:nvSpPr>
          <p:cNvPr id="8" name="Slide Number Placeholder 7"/>
          <p:cNvSpPr>
            <a:spLocks noGrp="1"/>
          </p:cNvSpPr>
          <p:nvPr>
            <p:ph type="sldNum" sz="quarter" idx="4"/>
          </p:nvPr>
        </p:nvSpPr>
        <p:spPr/>
        <p:txBody>
          <a:bodyPr/>
          <a:lstStyle/>
          <a:p>
            <a:fld id="{EF2C99ED-FC5D-44CE-B4F2-9F62A8CE54E0}" type="slidenum">
              <a:rPr lang="en-US" smtClean="0"/>
              <a:t>8</a:t>
            </a:fld>
            <a:endParaRPr lang="en-US" dirty="0"/>
          </a:p>
        </p:txBody>
      </p:sp>
    </p:spTree>
    <p:extLst>
      <p:ext uri="{BB962C8B-B14F-4D97-AF65-F5344CB8AC3E}">
        <p14:creationId xmlns:p14="http://schemas.microsoft.com/office/powerpoint/2010/main" val="10272537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Expectations of Networks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Operate under network rules of operation that are in effect</a:t>
            </a:r>
          </a:p>
          <a:p>
            <a:r>
              <a:rPr lang="en-US" dirty="0" smtClean="0"/>
              <a:t>Review rules of operation yearly and amend if needed</a:t>
            </a:r>
          </a:p>
          <a:p>
            <a:r>
              <a:rPr lang="en-US" dirty="0" smtClean="0"/>
              <a:t>Notify IWIRC Intl with current board as soon as possible after elections so that we can update the website</a:t>
            </a:r>
          </a:p>
          <a:p>
            <a:r>
              <a:rPr lang="en-US" dirty="0" smtClean="0"/>
              <a:t>Represent IWIRC in a professional manner</a:t>
            </a:r>
          </a:p>
          <a:p>
            <a:r>
              <a:rPr lang="en-US" dirty="0" smtClean="0"/>
              <a:t>Submit a yearly report due April 15 to IWIRC International</a:t>
            </a:r>
          </a:p>
          <a:p>
            <a:r>
              <a:rPr lang="en-US" dirty="0" smtClean="0"/>
              <a:t>Non-compliance with reporting requirement will result in forfeit of </a:t>
            </a:r>
            <a:br>
              <a:rPr lang="en-US" dirty="0" smtClean="0"/>
            </a:br>
            <a:r>
              <a:rPr lang="en-US" dirty="0" smtClean="0"/>
              <a:t>semi-annual rebates or grant request denial</a:t>
            </a:r>
          </a:p>
          <a:p>
            <a:r>
              <a:rPr lang="en-US" dirty="0" smtClean="0"/>
              <a:t>Networks outside of Asia and Latin America receive $25 per FULL member in the network twice a year (early May and early December)</a:t>
            </a:r>
          </a:p>
          <a:p>
            <a:r>
              <a:rPr lang="en-US" dirty="0" smtClean="0"/>
              <a:t>Encourage membership</a:t>
            </a:r>
            <a:endParaRPr lang="en-US" dirty="0"/>
          </a:p>
        </p:txBody>
      </p:sp>
      <p:sp>
        <p:nvSpPr>
          <p:cNvPr id="6" name="Slide Number Placeholder 5"/>
          <p:cNvSpPr>
            <a:spLocks noGrp="1"/>
          </p:cNvSpPr>
          <p:nvPr>
            <p:ph type="sldNum" sz="quarter" idx="4"/>
          </p:nvPr>
        </p:nvSpPr>
        <p:spPr/>
        <p:txBody>
          <a:bodyPr/>
          <a:lstStyle/>
          <a:p>
            <a:fld id="{EF2C99ED-FC5D-44CE-B4F2-9F62A8CE54E0}" type="slidenum">
              <a:rPr lang="en-US" smtClean="0"/>
              <a:t>9</a:t>
            </a:fld>
            <a:endParaRPr lang="en-US" dirty="0"/>
          </a:p>
        </p:txBody>
      </p:sp>
    </p:spTree>
    <p:extLst>
      <p:ext uri="{BB962C8B-B14F-4D97-AF65-F5344CB8AC3E}">
        <p14:creationId xmlns:p14="http://schemas.microsoft.com/office/powerpoint/2010/main" val="17810707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TotalTime>
  <Words>3695</Words>
  <Application>Microsoft Office PowerPoint</Application>
  <PresentationFormat>Custom</PresentationFormat>
  <Paragraphs>552</Paragraphs>
  <Slides>44</Slides>
  <Notes>0</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Office Theme</vt:lpstr>
      <vt:lpstr>Network Bootcamp</vt:lpstr>
      <vt:lpstr>Agenda</vt:lpstr>
      <vt:lpstr>Mission Statement</vt:lpstr>
      <vt:lpstr>Brand Promise</vt:lpstr>
      <vt:lpstr>FAQs to Know</vt:lpstr>
      <vt:lpstr>Global Reach</vt:lpstr>
      <vt:lpstr>Network Chair Meetings </vt:lpstr>
      <vt:lpstr>Leadership Summit Information</vt:lpstr>
      <vt:lpstr>Expectations of Networks</vt:lpstr>
      <vt:lpstr>Expectations for Network Board Members</vt:lpstr>
      <vt:lpstr>Code of Conduct and Ethics</vt:lpstr>
      <vt:lpstr>Benefits of Membership</vt:lpstr>
      <vt:lpstr>Membership FAQs</vt:lpstr>
      <vt:lpstr>Governance Structure</vt:lpstr>
      <vt:lpstr>Governance Structure</vt:lpstr>
      <vt:lpstr>Governance Structure</vt:lpstr>
      <vt:lpstr>Governance Structure</vt:lpstr>
      <vt:lpstr>Governance Structure</vt:lpstr>
      <vt:lpstr>Board of Directors Terms</vt:lpstr>
      <vt:lpstr>Board of Directors Elections</vt:lpstr>
      <vt:lpstr>Sponsorships</vt:lpstr>
      <vt:lpstr>Travel Stipends</vt:lpstr>
      <vt:lpstr>Grants</vt:lpstr>
      <vt:lpstr>Annual Awards</vt:lpstr>
      <vt:lpstr>Network Tools</vt:lpstr>
      <vt:lpstr>Communications</vt:lpstr>
      <vt:lpstr>Events</vt:lpstr>
      <vt:lpstr>Network Webpage</vt:lpstr>
      <vt:lpstr>Photos</vt:lpstr>
      <vt:lpstr>FAQs from Networks</vt:lpstr>
      <vt:lpstr>Committee and Board Positions Overview</vt:lpstr>
      <vt:lpstr>Committee and Board Positions Overview</vt:lpstr>
      <vt:lpstr>Committee and Board Positions Overview</vt:lpstr>
      <vt:lpstr>Committee and Board Positions Overview</vt:lpstr>
      <vt:lpstr>Committee and Board Positions Overview</vt:lpstr>
      <vt:lpstr>Committee and Board Positions Overview</vt:lpstr>
      <vt:lpstr>Committee and Board Positions Overview</vt:lpstr>
      <vt:lpstr>Committee and Board Positions Overview</vt:lpstr>
      <vt:lpstr>Committee and Board Positions Overview</vt:lpstr>
      <vt:lpstr>Committee and Board Positions Overview</vt:lpstr>
      <vt:lpstr>Committee and Board Positions Overview</vt:lpstr>
      <vt:lpstr>Robert’s Rules of Order (Parliamentary Procedure)1</vt:lpstr>
      <vt:lpstr>Robert’s Rules of Order (Parliamentary Procedure)1</vt:lpstr>
      <vt:lpstr>Questions?</vt:lpstr>
    </vt:vector>
  </TitlesOfParts>
  <Company>Columbia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Agenda</dc:title>
  <dc:creator>Blanche Zelmanovich</dc:creator>
  <cp:lastModifiedBy>Blanche Zelmanovich</cp:lastModifiedBy>
  <cp:revision>24</cp:revision>
  <dcterms:created xsi:type="dcterms:W3CDTF">2024-01-18T18:03:30Z</dcterms:created>
  <dcterms:modified xsi:type="dcterms:W3CDTF">2024-01-18T21:52:28Z</dcterms:modified>
</cp:coreProperties>
</file>